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6.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1" r:id="rId2"/>
  </p:sldMasterIdLst>
  <p:notesMasterIdLst>
    <p:notesMasterId r:id="rId20"/>
  </p:notesMasterIdLst>
  <p:sldIdLst>
    <p:sldId id="256" r:id="rId3"/>
    <p:sldId id="257" r:id="rId4"/>
    <p:sldId id="267" r:id="rId5"/>
    <p:sldId id="258" r:id="rId6"/>
    <p:sldId id="301" r:id="rId7"/>
    <p:sldId id="259" r:id="rId8"/>
    <p:sldId id="260" r:id="rId9"/>
    <p:sldId id="262" r:id="rId10"/>
    <p:sldId id="263" r:id="rId11"/>
    <p:sldId id="303" r:id="rId12"/>
    <p:sldId id="264" r:id="rId13"/>
    <p:sldId id="265" r:id="rId14"/>
    <p:sldId id="271" r:id="rId15"/>
    <p:sldId id="304" r:id="rId16"/>
    <p:sldId id="273" r:id="rId17"/>
    <p:sldId id="268" r:id="rId18"/>
    <p:sldId id="266"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79D399-60EB-4751-A209-18AA90DAB25D}" v="1230" dt="2024-07-26T12:05:33.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13" y="6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arun2024@outlook.com" userId="48feca095f0e034e" providerId="LiveId" clId="{A779D399-60EB-4751-A209-18AA90DAB25D}"/>
    <pc:docChg chg="undo custSel addSld delSld modSld sldOrd">
      <pc:chgData name="catarun2024@outlook.com" userId="48feca095f0e034e" providerId="LiveId" clId="{A779D399-60EB-4751-A209-18AA90DAB25D}" dt="2024-07-26T12:05:33.045" v="2412" actId="20577"/>
      <pc:docMkLst>
        <pc:docMk/>
      </pc:docMkLst>
      <pc:sldChg chg="modSp mod">
        <pc:chgData name="catarun2024@outlook.com" userId="48feca095f0e034e" providerId="LiveId" clId="{A779D399-60EB-4751-A209-18AA90DAB25D}" dt="2024-07-19T12:07:58.519" v="218" actId="20577"/>
        <pc:sldMkLst>
          <pc:docMk/>
          <pc:sldMk cId="0" sldId="256"/>
        </pc:sldMkLst>
        <pc:spChg chg="mod">
          <ac:chgData name="catarun2024@outlook.com" userId="48feca095f0e034e" providerId="LiveId" clId="{A779D399-60EB-4751-A209-18AA90DAB25D}" dt="2024-07-19T12:07:58.519" v="218" actId="20577"/>
          <ac:spMkLst>
            <pc:docMk/>
            <pc:sldMk cId="0" sldId="256"/>
            <ac:spMk id="57" creationId="{00000000-0000-0000-0000-000000000000}"/>
          </ac:spMkLst>
        </pc:spChg>
      </pc:sldChg>
      <pc:sldChg chg="addSp delSp modSp mod">
        <pc:chgData name="catarun2024@outlook.com" userId="48feca095f0e034e" providerId="LiveId" clId="{A779D399-60EB-4751-A209-18AA90DAB25D}" dt="2024-07-19T12:36:30.234" v="1458"/>
        <pc:sldMkLst>
          <pc:docMk/>
          <pc:sldMk cId="0" sldId="257"/>
        </pc:sldMkLst>
        <pc:spChg chg="add del mod">
          <ac:chgData name="catarun2024@outlook.com" userId="48feca095f0e034e" providerId="LiveId" clId="{A779D399-60EB-4751-A209-18AA90DAB25D}" dt="2024-07-19T12:10:18.351" v="241" actId="478"/>
          <ac:spMkLst>
            <pc:docMk/>
            <pc:sldMk cId="0" sldId="257"/>
            <ac:spMk id="2" creationId="{5F759262-378A-31B5-F96D-FC47A236BFDA}"/>
          </ac:spMkLst>
        </pc:spChg>
        <pc:spChg chg="add del mod">
          <ac:chgData name="catarun2024@outlook.com" userId="48feca095f0e034e" providerId="LiveId" clId="{A779D399-60EB-4751-A209-18AA90DAB25D}" dt="2024-07-19T12:11:07.885" v="247" actId="478"/>
          <ac:spMkLst>
            <pc:docMk/>
            <pc:sldMk cId="0" sldId="257"/>
            <ac:spMk id="3" creationId="{7F260504-3531-19FC-712B-C7FDC3E352AC}"/>
          </ac:spMkLst>
        </pc:spChg>
        <pc:spChg chg="add del mod">
          <ac:chgData name="catarun2024@outlook.com" userId="48feca095f0e034e" providerId="LiveId" clId="{A779D399-60EB-4751-A209-18AA90DAB25D}" dt="2024-07-19T12:11:11.827" v="248" actId="478"/>
          <ac:spMkLst>
            <pc:docMk/>
            <pc:sldMk cId="0" sldId="257"/>
            <ac:spMk id="4" creationId="{99126F97-44E5-892E-ACE6-3E00C4677C27}"/>
          </ac:spMkLst>
        </pc:spChg>
        <pc:spChg chg="add del mod">
          <ac:chgData name="catarun2024@outlook.com" userId="48feca095f0e034e" providerId="LiveId" clId="{A779D399-60EB-4751-A209-18AA90DAB25D}" dt="2024-07-19T12:10:50.232" v="244" actId="478"/>
          <ac:spMkLst>
            <pc:docMk/>
            <pc:sldMk cId="0" sldId="257"/>
            <ac:spMk id="6" creationId="{AA5EC476-584F-72CE-6DBD-47625E9657F1}"/>
          </ac:spMkLst>
        </pc:spChg>
        <pc:spChg chg="add del mod topLvl">
          <ac:chgData name="catarun2024@outlook.com" userId="48feca095f0e034e" providerId="LiveId" clId="{A779D399-60EB-4751-A209-18AA90DAB25D}" dt="2024-07-19T12:10:55.411" v="246" actId="478"/>
          <ac:spMkLst>
            <pc:docMk/>
            <pc:sldMk cId="0" sldId="257"/>
            <ac:spMk id="8" creationId="{B5CA428A-B5B1-6943-50CD-A87F7CFBA9B8}"/>
          </ac:spMkLst>
        </pc:spChg>
        <pc:spChg chg="add del mod topLvl">
          <ac:chgData name="catarun2024@outlook.com" userId="48feca095f0e034e" providerId="LiveId" clId="{A779D399-60EB-4751-A209-18AA90DAB25D}" dt="2024-07-19T12:10:52.611" v="245" actId="478"/>
          <ac:spMkLst>
            <pc:docMk/>
            <pc:sldMk cId="0" sldId="257"/>
            <ac:spMk id="9" creationId="{16F58C7D-D308-51D2-62C9-2FF7B7E635A8}"/>
          </ac:spMkLst>
        </pc:spChg>
        <pc:spChg chg="add mod">
          <ac:chgData name="catarun2024@outlook.com" userId="48feca095f0e034e" providerId="LiveId" clId="{A779D399-60EB-4751-A209-18AA90DAB25D}" dt="2024-07-19T12:10:33.568" v="242"/>
          <ac:spMkLst>
            <pc:docMk/>
            <pc:sldMk cId="0" sldId="257"/>
            <ac:spMk id="10" creationId="{7080480B-1AAB-E2C4-C9B9-2A91F301DA51}"/>
          </ac:spMkLst>
        </pc:spChg>
        <pc:spChg chg="add mod">
          <ac:chgData name="catarun2024@outlook.com" userId="48feca095f0e034e" providerId="LiveId" clId="{A779D399-60EB-4751-A209-18AA90DAB25D}" dt="2024-07-19T12:10:33.568" v="242"/>
          <ac:spMkLst>
            <pc:docMk/>
            <pc:sldMk cId="0" sldId="257"/>
            <ac:spMk id="11" creationId="{E9FDC9D8-3F91-0F26-DF6B-E2924AC143FD}"/>
          </ac:spMkLst>
        </pc:spChg>
        <pc:spChg chg="del mod">
          <ac:chgData name="catarun2024@outlook.com" userId="48feca095f0e034e" providerId="LiveId" clId="{A779D399-60EB-4751-A209-18AA90DAB25D}" dt="2024-07-19T12:08:24.127" v="239" actId="478"/>
          <ac:spMkLst>
            <pc:docMk/>
            <pc:sldMk cId="0" sldId="257"/>
            <ac:spMk id="65" creationId="{00000000-0000-0000-0000-000000000000}"/>
          </ac:spMkLst>
        </pc:spChg>
        <pc:grpChg chg="add del mod">
          <ac:chgData name="catarun2024@outlook.com" userId="48feca095f0e034e" providerId="LiveId" clId="{A779D399-60EB-4751-A209-18AA90DAB25D}" dt="2024-07-19T12:11:14.036" v="249" actId="478"/>
          <ac:grpSpMkLst>
            <pc:docMk/>
            <pc:sldMk cId="0" sldId="257"/>
            <ac:grpSpMk id="5" creationId="{B9CDC307-4B15-E9B9-F2D7-941A765C8C79}"/>
          </ac:grpSpMkLst>
        </pc:grpChg>
        <pc:grpChg chg="add del mod">
          <ac:chgData name="catarun2024@outlook.com" userId="48feca095f0e034e" providerId="LiveId" clId="{A779D399-60EB-4751-A209-18AA90DAB25D}" dt="2024-07-19T12:10:52.611" v="245" actId="478"/>
          <ac:grpSpMkLst>
            <pc:docMk/>
            <pc:sldMk cId="0" sldId="257"/>
            <ac:grpSpMk id="7" creationId="{A70B5DCC-25BF-0673-0285-866E70B083F8}"/>
          </ac:grpSpMkLst>
        </pc:grpChg>
        <pc:graphicFrameChg chg="add mod modGraphic">
          <ac:chgData name="catarun2024@outlook.com" userId="48feca095f0e034e" providerId="LiveId" clId="{A779D399-60EB-4751-A209-18AA90DAB25D}" dt="2024-07-19T12:36:30.234" v="1458"/>
          <ac:graphicFrameMkLst>
            <pc:docMk/>
            <pc:sldMk cId="0" sldId="257"/>
            <ac:graphicFrameMk id="12" creationId="{D2E47F2B-3696-BE13-50E0-4C4FE3378729}"/>
          </ac:graphicFrameMkLst>
        </pc:graphicFrameChg>
      </pc:sldChg>
      <pc:sldChg chg="modSp mod">
        <pc:chgData name="catarun2024@outlook.com" userId="48feca095f0e034e" providerId="LiveId" clId="{A779D399-60EB-4751-A209-18AA90DAB25D}" dt="2024-07-19T12:50:58.458" v="2301" actId="12"/>
        <pc:sldMkLst>
          <pc:docMk/>
          <pc:sldMk cId="0" sldId="258"/>
        </pc:sldMkLst>
        <pc:spChg chg="mod">
          <ac:chgData name="catarun2024@outlook.com" userId="48feca095f0e034e" providerId="LiveId" clId="{A779D399-60EB-4751-A209-18AA90DAB25D}" dt="2024-07-19T12:50:58.458" v="2301" actId="12"/>
          <ac:spMkLst>
            <pc:docMk/>
            <pc:sldMk cId="0" sldId="258"/>
            <ac:spMk id="73" creationId="{00000000-0000-0000-0000-000000000000}"/>
          </ac:spMkLst>
        </pc:spChg>
      </pc:sldChg>
      <pc:sldChg chg="addSp modSp mod">
        <pc:chgData name="catarun2024@outlook.com" userId="48feca095f0e034e" providerId="LiveId" clId="{A779D399-60EB-4751-A209-18AA90DAB25D}" dt="2024-07-19T12:53:40.451" v="2325" actId="1035"/>
        <pc:sldMkLst>
          <pc:docMk/>
          <pc:sldMk cId="0" sldId="259"/>
        </pc:sldMkLst>
        <pc:spChg chg="add mod">
          <ac:chgData name="catarun2024@outlook.com" userId="48feca095f0e034e" providerId="LiveId" clId="{A779D399-60EB-4751-A209-18AA90DAB25D}" dt="2024-07-19T12:52:03.564" v="2304" actId="1076"/>
          <ac:spMkLst>
            <pc:docMk/>
            <pc:sldMk cId="0" sldId="259"/>
            <ac:spMk id="2" creationId="{7D8DBFE5-5857-9076-3B05-140BEA07BCBD}"/>
          </ac:spMkLst>
        </pc:spChg>
        <pc:spChg chg="mod">
          <ac:chgData name="catarun2024@outlook.com" userId="48feca095f0e034e" providerId="LiveId" clId="{A779D399-60EB-4751-A209-18AA90DAB25D}" dt="2024-07-19T12:51:27.968" v="2302" actId="1076"/>
          <ac:spMkLst>
            <pc:docMk/>
            <pc:sldMk cId="0" sldId="259"/>
            <ac:spMk id="81" creationId="{00000000-0000-0000-0000-000000000000}"/>
          </ac:spMkLst>
        </pc:spChg>
        <pc:graphicFrameChg chg="add mod modGraphic">
          <ac:chgData name="catarun2024@outlook.com" userId="48feca095f0e034e" providerId="LiveId" clId="{A779D399-60EB-4751-A209-18AA90DAB25D}" dt="2024-07-19T12:53:40.451" v="2325" actId="1035"/>
          <ac:graphicFrameMkLst>
            <pc:docMk/>
            <pc:sldMk cId="0" sldId="259"/>
            <ac:graphicFrameMk id="3" creationId="{5A524CE8-970E-0CD2-9772-B4C544929A7E}"/>
          </ac:graphicFrameMkLst>
        </pc:graphicFrameChg>
        <pc:picChg chg="mod">
          <ac:chgData name="catarun2024@outlook.com" userId="48feca095f0e034e" providerId="LiveId" clId="{A779D399-60EB-4751-A209-18AA90DAB25D}" dt="2024-07-19T12:52:19.826" v="2308" actId="1076"/>
          <ac:picMkLst>
            <pc:docMk/>
            <pc:sldMk cId="0" sldId="259"/>
            <ac:picMk id="80" creationId="{00000000-0000-0000-0000-000000000000}"/>
          </ac:picMkLst>
        </pc:picChg>
      </pc:sldChg>
      <pc:sldChg chg="addSp modSp mod">
        <pc:chgData name="catarun2024@outlook.com" userId="48feca095f0e034e" providerId="LiveId" clId="{A779D399-60EB-4751-A209-18AA90DAB25D}" dt="2024-07-19T12:56:52.242" v="2341" actId="14100"/>
        <pc:sldMkLst>
          <pc:docMk/>
          <pc:sldMk cId="0" sldId="260"/>
        </pc:sldMkLst>
        <pc:spChg chg="mod">
          <ac:chgData name="catarun2024@outlook.com" userId="48feca095f0e034e" providerId="LiveId" clId="{A779D399-60EB-4751-A209-18AA90DAB25D}" dt="2024-07-19T12:55:32.408" v="2331" actId="1076"/>
          <ac:spMkLst>
            <pc:docMk/>
            <pc:sldMk cId="0" sldId="260"/>
            <ac:spMk id="89" creationId="{00000000-0000-0000-0000-000000000000}"/>
          </ac:spMkLst>
        </pc:spChg>
        <pc:picChg chg="add mod">
          <ac:chgData name="catarun2024@outlook.com" userId="48feca095f0e034e" providerId="LiveId" clId="{A779D399-60EB-4751-A209-18AA90DAB25D}" dt="2024-07-19T12:56:52.242" v="2341" actId="14100"/>
          <ac:picMkLst>
            <pc:docMk/>
            <pc:sldMk cId="0" sldId="260"/>
            <ac:picMk id="2" creationId="{F86A2F0F-EEDE-86DC-E8FD-5496B0155575}"/>
          </ac:picMkLst>
        </pc:picChg>
      </pc:sldChg>
      <pc:sldChg chg="addSp delSp modSp del mod modNotes">
        <pc:chgData name="catarun2024@outlook.com" userId="48feca095f0e034e" providerId="LiveId" clId="{A779D399-60EB-4751-A209-18AA90DAB25D}" dt="2024-07-19T12:58:09.357" v="2381" actId="47"/>
        <pc:sldMkLst>
          <pc:docMk/>
          <pc:sldMk cId="0" sldId="261"/>
        </pc:sldMkLst>
        <pc:spChg chg="mod">
          <ac:chgData name="catarun2024@outlook.com" userId="48feca095f0e034e" providerId="LiveId" clId="{A779D399-60EB-4751-A209-18AA90DAB25D}" dt="2024-07-19T12:57:40.030" v="2377" actId="20577"/>
          <ac:spMkLst>
            <pc:docMk/>
            <pc:sldMk cId="0" sldId="261"/>
            <ac:spMk id="97" creationId="{00000000-0000-0000-0000-000000000000}"/>
          </ac:spMkLst>
        </pc:spChg>
        <pc:picChg chg="add del mod">
          <ac:chgData name="catarun2024@outlook.com" userId="48feca095f0e034e" providerId="LiveId" clId="{A779D399-60EB-4751-A209-18AA90DAB25D}" dt="2024-07-19T12:57:55.533" v="2378" actId="21"/>
          <ac:picMkLst>
            <pc:docMk/>
            <pc:sldMk cId="0" sldId="261"/>
            <ac:picMk id="2" creationId="{510F83FB-6ED4-8532-EA1B-2B5B84F6EFAC}"/>
          </ac:picMkLst>
        </pc:picChg>
      </pc:sldChg>
      <pc:sldChg chg="addSp modSp mod modNotes">
        <pc:chgData name="catarun2024@outlook.com" userId="48feca095f0e034e" providerId="LiveId" clId="{A779D399-60EB-4751-A209-18AA90DAB25D}" dt="2024-07-19T12:58:02.939" v="2380" actId="1076"/>
        <pc:sldMkLst>
          <pc:docMk/>
          <pc:sldMk cId="0" sldId="262"/>
        </pc:sldMkLst>
        <pc:picChg chg="add mod">
          <ac:chgData name="catarun2024@outlook.com" userId="48feca095f0e034e" providerId="LiveId" clId="{A779D399-60EB-4751-A209-18AA90DAB25D}" dt="2024-07-19T12:58:02.939" v="2380" actId="1076"/>
          <ac:picMkLst>
            <pc:docMk/>
            <pc:sldMk cId="0" sldId="262"/>
            <ac:picMk id="2" creationId="{510F83FB-6ED4-8532-EA1B-2B5B84F6EFAC}"/>
          </ac:picMkLst>
        </pc:picChg>
      </pc:sldChg>
      <pc:sldChg chg="addSp modSp mod">
        <pc:chgData name="catarun2024@outlook.com" userId="48feca095f0e034e" providerId="LiveId" clId="{A779D399-60EB-4751-A209-18AA90DAB25D}" dt="2024-07-19T12:58:38.537" v="2385" actId="1076"/>
        <pc:sldMkLst>
          <pc:docMk/>
          <pc:sldMk cId="0" sldId="263"/>
        </pc:sldMkLst>
        <pc:spChg chg="mod">
          <ac:chgData name="catarun2024@outlook.com" userId="48feca095f0e034e" providerId="LiveId" clId="{A779D399-60EB-4751-A209-18AA90DAB25D}" dt="2024-07-19T12:58:24.756" v="2383" actId="1076"/>
          <ac:spMkLst>
            <pc:docMk/>
            <pc:sldMk cId="0" sldId="263"/>
            <ac:spMk id="113" creationId="{00000000-0000-0000-0000-000000000000}"/>
          </ac:spMkLst>
        </pc:spChg>
        <pc:picChg chg="add mod">
          <ac:chgData name="catarun2024@outlook.com" userId="48feca095f0e034e" providerId="LiveId" clId="{A779D399-60EB-4751-A209-18AA90DAB25D}" dt="2024-07-19T12:58:38.537" v="2385" actId="1076"/>
          <ac:picMkLst>
            <pc:docMk/>
            <pc:sldMk cId="0" sldId="263"/>
            <ac:picMk id="2" creationId="{19D84922-E812-259E-177C-E2D84DEF91BD}"/>
          </ac:picMkLst>
        </pc:picChg>
      </pc:sldChg>
      <pc:sldChg chg="addSp modSp mod modNotes">
        <pc:chgData name="catarun2024@outlook.com" userId="48feca095f0e034e" providerId="LiveId" clId="{A779D399-60EB-4751-A209-18AA90DAB25D}" dt="2024-07-19T13:00:22.813" v="2394" actId="14100"/>
        <pc:sldMkLst>
          <pc:docMk/>
          <pc:sldMk cId="0" sldId="264"/>
        </pc:sldMkLst>
        <pc:graphicFrameChg chg="add mod">
          <ac:chgData name="catarun2024@outlook.com" userId="48feca095f0e034e" providerId="LiveId" clId="{A779D399-60EB-4751-A209-18AA90DAB25D}" dt="2024-07-19T13:00:08.225" v="2389"/>
          <ac:graphicFrameMkLst>
            <pc:docMk/>
            <pc:sldMk cId="0" sldId="264"/>
            <ac:graphicFrameMk id="2" creationId="{B30C354F-CE59-32C5-2D6D-D9833D770265}"/>
          </ac:graphicFrameMkLst>
        </pc:graphicFrameChg>
        <pc:picChg chg="add mod">
          <ac:chgData name="catarun2024@outlook.com" userId="48feca095f0e034e" providerId="LiveId" clId="{A779D399-60EB-4751-A209-18AA90DAB25D}" dt="2024-07-19T13:00:22.813" v="2394" actId="14100"/>
          <ac:picMkLst>
            <pc:docMk/>
            <pc:sldMk cId="0" sldId="264"/>
            <ac:picMk id="3" creationId="{CB3982BE-6988-FD8F-2A46-88A0BF4B5AC4}"/>
          </ac:picMkLst>
        </pc:picChg>
      </pc:sldChg>
      <pc:sldChg chg="addSp modSp mod">
        <pc:chgData name="catarun2024@outlook.com" userId="48feca095f0e034e" providerId="LiveId" clId="{A779D399-60EB-4751-A209-18AA90DAB25D}" dt="2024-07-19T13:01:45.918" v="2398" actId="14100"/>
        <pc:sldMkLst>
          <pc:docMk/>
          <pc:sldMk cId="0" sldId="265"/>
        </pc:sldMkLst>
        <pc:picChg chg="add mod">
          <ac:chgData name="catarun2024@outlook.com" userId="48feca095f0e034e" providerId="LiveId" clId="{A779D399-60EB-4751-A209-18AA90DAB25D}" dt="2024-07-19T13:01:45.918" v="2398" actId="14100"/>
          <ac:picMkLst>
            <pc:docMk/>
            <pc:sldMk cId="0" sldId="265"/>
            <ac:picMk id="3" creationId="{9A338202-EAEC-2891-BBA9-8B21C333AADE}"/>
          </ac:picMkLst>
        </pc:picChg>
      </pc:sldChg>
      <pc:sldChg chg="addSp delSp modSp add mod">
        <pc:chgData name="catarun2024@outlook.com" userId="48feca095f0e034e" providerId="LiveId" clId="{A779D399-60EB-4751-A209-18AA90DAB25D}" dt="2024-07-19T12:39:47.662" v="1495" actId="14100"/>
        <pc:sldMkLst>
          <pc:docMk/>
          <pc:sldMk cId="3447816238" sldId="267"/>
        </pc:sldMkLst>
        <pc:spChg chg="add del mod">
          <ac:chgData name="catarun2024@outlook.com" userId="48feca095f0e034e" providerId="LiveId" clId="{A779D399-60EB-4751-A209-18AA90DAB25D}" dt="2024-07-19T12:38:24.615" v="1488" actId="478"/>
          <ac:spMkLst>
            <pc:docMk/>
            <pc:sldMk cId="3447816238" sldId="267"/>
            <ac:spMk id="2" creationId="{EEAB5807-850B-406D-B013-0C08AFC3F993}"/>
          </ac:spMkLst>
        </pc:spChg>
        <pc:graphicFrameChg chg="del">
          <ac:chgData name="catarun2024@outlook.com" userId="48feca095f0e034e" providerId="LiveId" clId="{A779D399-60EB-4751-A209-18AA90DAB25D}" dt="2024-07-19T12:36:58.848" v="1460" actId="478"/>
          <ac:graphicFrameMkLst>
            <pc:docMk/>
            <pc:sldMk cId="3447816238" sldId="267"/>
            <ac:graphicFrameMk id="12" creationId="{D2E47F2B-3696-BE13-50E0-4C4FE3378729}"/>
          </ac:graphicFrameMkLst>
        </pc:graphicFrameChg>
        <pc:picChg chg="add mod">
          <ac:chgData name="catarun2024@outlook.com" userId="48feca095f0e034e" providerId="LiveId" clId="{A779D399-60EB-4751-A209-18AA90DAB25D}" dt="2024-07-19T12:39:47.662" v="1495" actId="14100"/>
          <ac:picMkLst>
            <pc:docMk/>
            <pc:sldMk cId="3447816238" sldId="267"/>
            <ac:picMk id="4" creationId="{9DAB3AAF-470C-8168-0BD5-A873DAF604E8}"/>
          </ac:picMkLst>
        </pc:picChg>
      </pc:sldChg>
      <pc:sldChg chg="addSp modSp add mod">
        <pc:chgData name="catarun2024@outlook.com" userId="48feca095f0e034e" providerId="LiveId" clId="{A779D399-60EB-4751-A209-18AA90DAB25D}" dt="2024-07-26T12:05:33.045" v="2412" actId="20577"/>
        <pc:sldMkLst>
          <pc:docMk/>
          <pc:sldMk cId="0" sldId="268"/>
        </pc:sldMkLst>
        <pc:spChg chg="add mod">
          <ac:chgData name="catarun2024@outlook.com" userId="48feca095f0e034e" providerId="LiveId" clId="{A779D399-60EB-4751-A209-18AA90DAB25D}" dt="2024-07-26T12:05:33.045" v="2412" actId="20577"/>
          <ac:spMkLst>
            <pc:docMk/>
            <pc:sldMk cId="0" sldId="268"/>
            <ac:spMk id="3" creationId="{13E384A5-7835-2B85-1C7C-4AF9AD94AEC6}"/>
          </ac:spMkLst>
        </pc:spChg>
        <pc:picChg chg="mod">
          <ac:chgData name="catarun2024@outlook.com" userId="48feca095f0e034e" providerId="LiveId" clId="{A779D399-60EB-4751-A209-18AA90DAB25D}" dt="2024-07-26T12:05:10.179" v="2409" actId="1076"/>
          <ac:picMkLst>
            <pc:docMk/>
            <pc:sldMk cId="0" sldId="268"/>
            <ac:picMk id="152" creationId="{00000000-0000-0000-0000-000000000000}"/>
          </ac:picMkLst>
        </pc:picChg>
      </pc:sldChg>
      <pc:sldChg chg="add del setBg">
        <pc:chgData name="catarun2024@outlook.com" userId="48feca095f0e034e" providerId="LiveId" clId="{A779D399-60EB-4751-A209-18AA90DAB25D}" dt="2024-07-19T13:02:50.566" v="2402"/>
        <pc:sldMkLst>
          <pc:docMk/>
          <pc:sldMk cId="0" sldId="271"/>
        </pc:sldMkLst>
      </pc:sldChg>
      <pc:sldChg chg="add">
        <pc:chgData name="catarun2024@outlook.com" userId="48feca095f0e034e" providerId="LiveId" clId="{A779D399-60EB-4751-A209-18AA90DAB25D}" dt="2024-07-19T13:04:27.830" v="2404"/>
        <pc:sldMkLst>
          <pc:docMk/>
          <pc:sldMk cId="0" sldId="273"/>
        </pc:sldMkLst>
      </pc:sldChg>
      <pc:sldChg chg="add ord">
        <pc:chgData name="catarun2024@outlook.com" userId="48feca095f0e034e" providerId="LiveId" clId="{A779D399-60EB-4751-A209-18AA90DAB25D}" dt="2024-07-19T12:54:25.312" v="2328"/>
        <pc:sldMkLst>
          <pc:docMk/>
          <pc:sldMk cId="907224800" sldId="301"/>
        </pc:sldMkLst>
      </pc:sldChg>
      <pc:sldChg chg="add del">
        <pc:chgData name="catarun2024@outlook.com" userId="48feca095f0e034e" providerId="LiveId" clId="{A779D399-60EB-4751-A209-18AA90DAB25D}" dt="2024-07-19T12:58:46.334" v="2386" actId="47"/>
        <pc:sldMkLst>
          <pc:docMk/>
          <pc:sldMk cId="717565891" sldId="302"/>
        </pc:sldMkLst>
      </pc:sldChg>
      <pc:sldChg chg="add ord">
        <pc:chgData name="catarun2024@outlook.com" userId="48feca095f0e034e" providerId="LiveId" clId="{A779D399-60EB-4751-A209-18AA90DAB25D}" dt="2024-07-19T12:59:19.500" v="2388"/>
        <pc:sldMkLst>
          <pc:docMk/>
          <pc:sldMk cId="2826879870" sldId="303"/>
        </pc:sldMkLst>
      </pc:sldChg>
      <pc:sldChg chg="add">
        <pc:chgData name="catarun2024@outlook.com" userId="48feca095f0e034e" providerId="LiveId" clId="{A779D399-60EB-4751-A209-18AA90DAB25D}" dt="2024-07-19T13:04:03.018" v="2403"/>
        <pc:sldMkLst>
          <pc:docMk/>
          <pc:sldMk cId="0" sldId="304"/>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_rels/data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pn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image" Target="../media/image17.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66744-3F2A-4A39-A00E-AA03380FCAE7}"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8A2BEC9F-4260-4495-826C-F535D260C050}">
      <dgm:prSet phldrT="[Text]"/>
      <dgm:spPr/>
      <dgm:t>
        <a:bodyPr/>
        <a:lstStyle/>
        <a:p>
          <a:pPr algn="l"/>
          <a:r>
            <a:rPr lang="en-IN" b="1" dirty="0"/>
            <a:t>Burning of Rice Straw (</a:t>
          </a:r>
          <a:r>
            <a:rPr lang="en-IN" b="1" dirty="0" err="1"/>
            <a:t>Parali</a:t>
          </a:r>
          <a:r>
            <a:rPr lang="en-IN" b="1" dirty="0"/>
            <a:t>)</a:t>
          </a:r>
          <a:endParaRPr lang="en-IN" dirty="0"/>
        </a:p>
      </dgm:t>
    </dgm:pt>
    <dgm:pt modelId="{3493F357-C14E-4CF5-BC61-92CE15E26097}" type="parTrans" cxnId="{45A7E798-828A-49C1-8524-145C2922E4BA}">
      <dgm:prSet/>
      <dgm:spPr/>
      <dgm:t>
        <a:bodyPr/>
        <a:lstStyle/>
        <a:p>
          <a:endParaRPr lang="en-IN"/>
        </a:p>
      </dgm:t>
    </dgm:pt>
    <dgm:pt modelId="{2767F4FB-507E-445A-A058-2641B109EB8C}" type="sibTrans" cxnId="{45A7E798-828A-49C1-8524-145C2922E4BA}">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50000" b="-150000"/>
          </a:stretch>
        </a:blipFill>
      </dgm:spPr>
      <dgm:t>
        <a:bodyPr/>
        <a:lstStyle/>
        <a:p>
          <a:endParaRPr lang="en-IN"/>
        </a:p>
      </dgm:t>
    </dgm:pt>
    <dgm:pt modelId="{4AFD3F5A-3479-4A01-B960-D6C6CFE2C7D7}">
      <dgm:prSet/>
      <dgm:spPr/>
      <dgm:t>
        <a:bodyPr/>
        <a:lstStyle/>
        <a:p>
          <a:r>
            <a:rPr lang="en-IN" b="1" dirty="0"/>
            <a:t>Health Impact: </a:t>
          </a:r>
          <a:r>
            <a:rPr lang="en-IN" b="0" dirty="0"/>
            <a:t>The smoke from burning Rice Straw contains </a:t>
          </a:r>
          <a:r>
            <a:rPr lang="en-IN" b="0" dirty="0" err="1"/>
            <a:t>contains</a:t>
          </a:r>
          <a:r>
            <a:rPr lang="en-IN" b="0" dirty="0"/>
            <a:t> numerous toxic chemicals and fine particulates that can penetrate deep into the lungs, causing respiratory problems such as asthma, bronchitis, and aggravated for people with pre-existing respiratory ailments, Prolonged exposure to such air pollutants can also lead to long term health issues.</a:t>
          </a:r>
          <a:endParaRPr lang="en-US" b="0" i="0" dirty="0"/>
        </a:p>
      </dgm:t>
    </dgm:pt>
    <dgm:pt modelId="{8BE7F58B-E25F-4F14-9261-1CE248C61E5F}" type="parTrans" cxnId="{467EB7A3-2F23-4625-83F6-AC92B55B9C55}">
      <dgm:prSet/>
      <dgm:spPr/>
      <dgm:t>
        <a:bodyPr/>
        <a:lstStyle/>
        <a:p>
          <a:endParaRPr lang="en-IN"/>
        </a:p>
      </dgm:t>
    </dgm:pt>
    <dgm:pt modelId="{70C022B8-33AB-4205-935C-4BE2DB874C3F}" type="sibTrans" cxnId="{467EB7A3-2F23-4625-83F6-AC92B55B9C55}">
      <dgm:prSet/>
      <dgm:spPr/>
      <dgm:t>
        <a:bodyPr/>
        <a:lstStyle/>
        <a:p>
          <a:endParaRPr lang="en-IN"/>
        </a:p>
      </dgm:t>
    </dgm:pt>
    <dgm:pt modelId="{0C22D72A-5FF5-431F-9899-A284FD4B0146}">
      <dgm:prSet/>
      <dgm:spPr/>
      <dgm:t>
        <a:bodyPr/>
        <a:lstStyle/>
        <a:p>
          <a:r>
            <a:rPr lang="en-IN" b="1" dirty="0"/>
            <a:t>Environmental Degradation: </a:t>
          </a:r>
          <a:r>
            <a:rPr lang="en-IN" b="0" dirty="0"/>
            <a:t>The burning of Rice Straw not only releases greenhouse gases like carbon dioxide (CO2) but also contributes to local environmental degradation. It reduces soil fertility and microbial activity, adversely affecting soil health and agriculture production over time.</a:t>
          </a:r>
          <a:endParaRPr lang="en-IN" dirty="0"/>
        </a:p>
      </dgm:t>
    </dgm:pt>
    <dgm:pt modelId="{246798E3-230B-4398-9749-14069AAA8D5B}" type="parTrans" cxnId="{D2AC7954-CA1A-47E1-8D3D-395D86BE4124}">
      <dgm:prSet/>
      <dgm:spPr/>
      <dgm:t>
        <a:bodyPr/>
        <a:lstStyle/>
        <a:p>
          <a:endParaRPr lang="en-IN"/>
        </a:p>
      </dgm:t>
    </dgm:pt>
    <dgm:pt modelId="{956BD35E-6F2D-4F7B-8F1A-40FDFA6D32A8}" type="sibTrans" cxnId="{D2AC7954-CA1A-47E1-8D3D-395D86BE4124}">
      <dgm:prSet/>
      <dgm:spPr/>
      <dgm:t>
        <a:bodyPr/>
        <a:lstStyle/>
        <a:p>
          <a:endParaRPr lang="en-IN"/>
        </a:p>
      </dgm:t>
    </dgm:pt>
    <dgm:pt modelId="{EED238DB-3ACF-400E-BE0E-50DDBECFE430}">
      <dgm:prSet/>
      <dgm:spPr/>
      <dgm:t>
        <a:bodyPr/>
        <a:lstStyle/>
        <a:p>
          <a:r>
            <a:rPr lang="en-IN" b="1" dirty="0"/>
            <a:t>Air Pollution: </a:t>
          </a:r>
          <a:r>
            <a:rPr lang="en-IN" b="0" dirty="0"/>
            <a:t>Burning of Rice Straw releases harmful pollutants such as particulate matter (PM10 and PM2.5), carbon monoxide (CO), </a:t>
          </a:r>
          <a:r>
            <a:rPr lang="en-IN" b="0" dirty="0" err="1"/>
            <a:t>sulfer</a:t>
          </a:r>
          <a:r>
            <a:rPr lang="en-IN" b="0" dirty="0"/>
            <a:t> dioxide (SO2), and nitrogen oxides (</a:t>
          </a:r>
          <a:r>
            <a:rPr lang="en-IN" b="0" dirty="0" err="1"/>
            <a:t>Nox</a:t>
          </a:r>
          <a:r>
            <a:rPr lang="en-IN" b="0" dirty="0"/>
            <a:t>) into the atmosphere. These Pollutants contribute to poor air quality, especially during the post harvest months (October – November), exacerbating respiratory illness and reducing visibility.</a:t>
          </a:r>
          <a:r>
            <a:rPr lang="en-IN" b="1" dirty="0"/>
            <a:t> </a:t>
          </a:r>
          <a:endParaRPr lang="en-US" b="0" i="0" dirty="0"/>
        </a:p>
      </dgm:t>
    </dgm:pt>
    <dgm:pt modelId="{64407896-4D84-4856-A171-5A84135F2984}" type="parTrans" cxnId="{3FAE8935-EEC3-46C3-895C-7BD4993DE4B6}">
      <dgm:prSet/>
      <dgm:spPr/>
      <dgm:t>
        <a:bodyPr/>
        <a:lstStyle/>
        <a:p>
          <a:endParaRPr lang="en-IN"/>
        </a:p>
      </dgm:t>
    </dgm:pt>
    <dgm:pt modelId="{7B22A636-E75D-4087-9D62-26D9674CCD6B}" type="sibTrans" cxnId="{3FAE8935-EEC3-46C3-895C-7BD4993DE4B6}">
      <dgm:prSet/>
      <dgm:spPr/>
      <dgm:t>
        <a:bodyPr/>
        <a:lstStyle/>
        <a:p>
          <a:endParaRPr lang="en-IN"/>
        </a:p>
      </dgm:t>
    </dgm:pt>
    <dgm:pt modelId="{EDCFB730-4D58-42EA-9A00-C3247BAA00CB}" type="pres">
      <dgm:prSet presAssocID="{78966744-3F2A-4A39-A00E-AA03380FCAE7}" presName="Name0" presStyleCnt="0">
        <dgm:presLayoutVars>
          <dgm:dir/>
        </dgm:presLayoutVars>
      </dgm:prSet>
      <dgm:spPr/>
    </dgm:pt>
    <dgm:pt modelId="{234BB5D5-4E62-456B-8E9D-58112942521F}" type="pres">
      <dgm:prSet presAssocID="{2767F4FB-507E-445A-A058-2641B109EB8C}" presName="picture_1" presStyleLbl="bgImgPlace1" presStyleIdx="0" presStyleCnt="1"/>
      <dgm:spPr/>
    </dgm:pt>
    <dgm:pt modelId="{D0338457-0166-46F0-A7BA-8D434988210C}" type="pres">
      <dgm:prSet presAssocID="{8A2BEC9F-4260-4495-826C-F535D260C050}" presName="text_1" presStyleLbl="node1" presStyleIdx="0" presStyleCnt="0">
        <dgm:presLayoutVars>
          <dgm:bulletEnabled val="1"/>
        </dgm:presLayoutVars>
      </dgm:prSet>
      <dgm:spPr/>
    </dgm:pt>
    <dgm:pt modelId="{71814AD4-6791-4E07-B108-013B3A3652D7}" type="pres">
      <dgm:prSet presAssocID="{78966744-3F2A-4A39-A00E-AA03380FCAE7}" presName="linV" presStyleCnt="0"/>
      <dgm:spPr/>
    </dgm:pt>
    <dgm:pt modelId="{42D3E32B-6B81-4B48-AF08-E0B3D4D96F65}" type="pres">
      <dgm:prSet presAssocID="{EED238DB-3ACF-400E-BE0E-50DDBECFE430}" presName="pair" presStyleCnt="0"/>
      <dgm:spPr/>
    </dgm:pt>
    <dgm:pt modelId="{6CE0C68E-532A-4D52-998E-54EDA4EBAA88}" type="pres">
      <dgm:prSet presAssocID="{EED238DB-3ACF-400E-BE0E-50DDBECFE430}" presName="spaceH" presStyleLbl="node1" presStyleIdx="0" presStyleCnt="0"/>
      <dgm:spPr/>
    </dgm:pt>
    <dgm:pt modelId="{1947DDF3-2F78-409E-9CC4-D06EA34BA006}" type="pres">
      <dgm:prSet presAssocID="{EED238DB-3ACF-400E-BE0E-50DDBECFE430}" presName="desPictures" presStyleLbl="alignImgPlace1" presStyleIdx="0"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dgm:spPr>
    </dgm:pt>
    <dgm:pt modelId="{A3C78ACB-B139-4C89-BBA8-77DCE6A01981}" type="pres">
      <dgm:prSet presAssocID="{EED238DB-3ACF-400E-BE0E-50DDBECFE430}" presName="desTextWrapper" presStyleCnt="0"/>
      <dgm:spPr/>
    </dgm:pt>
    <dgm:pt modelId="{B0935499-3622-42B1-92F2-F7581E52FB63}" type="pres">
      <dgm:prSet presAssocID="{EED238DB-3ACF-400E-BE0E-50DDBECFE430}" presName="desText" presStyleLbl="revTx" presStyleIdx="0" presStyleCnt="3">
        <dgm:presLayoutVars>
          <dgm:bulletEnabled val="1"/>
        </dgm:presLayoutVars>
      </dgm:prSet>
      <dgm:spPr/>
    </dgm:pt>
    <dgm:pt modelId="{6B62741C-8643-4B5E-BEDF-127F68F222A2}" type="pres">
      <dgm:prSet presAssocID="{7B22A636-E75D-4087-9D62-26D9674CCD6B}" presName="spaceV" presStyleCnt="0"/>
      <dgm:spPr/>
    </dgm:pt>
    <dgm:pt modelId="{D3022C97-6965-4C21-A36C-09CF87BDE087}" type="pres">
      <dgm:prSet presAssocID="{4AFD3F5A-3479-4A01-B960-D6C6CFE2C7D7}" presName="pair" presStyleCnt="0"/>
      <dgm:spPr/>
    </dgm:pt>
    <dgm:pt modelId="{37B40871-5B75-43F0-B1F7-CD816E4F3A50}" type="pres">
      <dgm:prSet presAssocID="{4AFD3F5A-3479-4A01-B960-D6C6CFE2C7D7}" presName="spaceH" presStyleLbl="node1" presStyleIdx="0" presStyleCnt="0"/>
      <dgm:spPr/>
    </dgm:pt>
    <dgm:pt modelId="{1DBA2941-4266-42C6-89EA-8B2738A6B1F5}" type="pres">
      <dgm:prSet presAssocID="{4AFD3F5A-3479-4A01-B960-D6C6CFE2C7D7}" presName="desPictures" presStyleLbl="alignImgPlac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BEE5B8CF-95CC-4D7E-B87C-4EE0CC174311}" type="pres">
      <dgm:prSet presAssocID="{4AFD3F5A-3479-4A01-B960-D6C6CFE2C7D7}" presName="desTextWrapper" presStyleCnt="0"/>
      <dgm:spPr/>
    </dgm:pt>
    <dgm:pt modelId="{058A9E43-9483-4101-B9CA-D1BA829F8490}" type="pres">
      <dgm:prSet presAssocID="{4AFD3F5A-3479-4A01-B960-D6C6CFE2C7D7}" presName="desText" presStyleLbl="revTx" presStyleIdx="1" presStyleCnt="3">
        <dgm:presLayoutVars>
          <dgm:bulletEnabled val="1"/>
        </dgm:presLayoutVars>
      </dgm:prSet>
      <dgm:spPr/>
    </dgm:pt>
    <dgm:pt modelId="{5F016C54-F6FB-438E-884E-B0E8A4239338}" type="pres">
      <dgm:prSet presAssocID="{70C022B8-33AB-4205-935C-4BE2DB874C3F}" presName="spaceV" presStyleCnt="0"/>
      <dgm:spPr/>
    </dgm:pt>
    <dgm:pt modelId="{36034C90-2251-46D9-883F-1CEACE626DFC}" type="pres">
      <dgm:prSet presAssocID="{0C22D72A-5FF5-431F-9899-A284FD4B0146}" presName="pair" presStyleCnt="0"/>
      <dgm:spPr/>
    </dgm:pt>
    <dgm:pt modelId="{00BB9B53-6998-490C-8796-7E2F220EFDD1}" type="pres">
      <dgm:prSet presAssocID="{0C22D72A-5FF5-431F-9899-A284FD4B0146}" presName="spaceH" presStyleLbl="node1" presStyleIdx="0" presStyleCnt="0"/>
      <dgm:spPr/>
    </dgm:pt>
    <dgm:pt modelId="{3F0CC19C-DA1D-4CDD-90DC-2A8813CCAE06}" type="pres">
      <dgm:prSet presAssocID="{0C22D72A-5FF5-431F-9899-A284FD4B0146}" presName="desPictures" presStyleLbl="alignImgPlace1" presStyleIdx="2"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l="-30000" r="-30000"/>
          </a:stretch>
        </a:blipFill>
      </dgm:spPr>
    </dgm:pt>
    <dgm:pt modelId="{47387A3F-1BF9-491C-92AB-3DC1F3962E40}" type="pres">
      <dgm:prSet presAssocID="{0C22D72A-5FF5-431F-9899-A284FD4B0146}" presName="desTextWrapper" presStyleCnt="0"/>
      <dgm:spPr/>
    </dgm:pt>
    <dgm:pt modelId="{ABB7AC4C-1BE1-4354-ADA3-273568C8AC5C}" type="pres">
      <dgm:prSet presAssocID="{0C22D72A-5FF5-431F-9899-A284FD4B0146}" presName="desText" presStyleLbl="revTx" presStyleIdx="2" presStyleCnt="3">
        <dgm:presLayoutVars>
          <dgm:bulletEnabled val="1"/>
        </dgm:presLayoutVars>
      </dgm:prSet>
      <dgm:spPr/>
    </dgm:pt>
    <dgm:pt modelId="{AB073FD8-7107-4EA6-B58C-3C434DED67F1}" type="pres">
      <dgm:prSet presAssocID="{78966744-3F2A-4A39-A00E-AA03380FCAE7}" presName="maxNode" presStyleCnt="0"/>
      <dgm:spPr/>
    </dgm:pt>
    <dgm:pt modelId="{E79CFEE8-D7F7-451B-832F-3D4A273C9E76}" type="pres">
      <dgm:prSet presAssocID="{78966744-3F2A-4A39-A00E-AA03380FCAE7}" presName="Name33" presStyleCnt="0"/>
      <dgm:spPr/>
    </dgm:pt>
  </dgm:ptLst>
  <dgm:cxnLst>
    <dgm:cxn modelId="{21C03C17-DA2D-4E1D-8F67-9BB3B15EDFC5}" type="presOf" srcId="{0C22D72A-5FF5-431F-9899-A284FD4B0146}" destId="{ABB7AC4C-1BE1-4354-ADA3-273568C8AC5C}" srcOrd="0" destOrd="0" presId="urn:microsoft.com/office/officeart/2008/layout/AccentedPicture"/>
    <dgm:cxn modelId="{3FAE8935-EEC3-46C3-895C-7BD4993DE4B6}" srcId="{78966744-3F2A-4A39-A00E-AA03380FCAE7}" destId="{EED238DB-3ACF-400E-BE0E-50DDBECFE430}" srcOrd="1" destOrd="0" parTransId="{64407896-4D84-4856-A171-5A84135F2984}" sibTransId="{7B22A636-E75D-4087-9D62-26D9674CCD6B}"/>
    <dgm:cxn modelId="{9189CD39-78AC-4571-B63C-7FDE8F818B4E}" type="presOf" srcId="{4AFD3F5A-3479-4A01-B960-D6C6CFE2C7D7}" destId="{058A9E43-9483-4101-B9CA-D1BA829F8490}" srcOrd="0" destOrd="0" presId="urn:microsoft.com/office/officeart/2008/layout/AccentedPicture"/>
    <dgm:cxn modelId="{E762CA6B-F4EA-4F25-8F12-7FAC5D4CEBAD}" type="presOf" srcId="{78966744-3F2A-4A39-A00E-AA03380FCAE7}" destId="{EDCFB730-4D58-42EA-9A00-C3247BAA00CB}" srcOrd="0" destOrd="0" presId="urn:microsoft.com/office/officeart/2008/layout/AccentedPicture"/>
    <dgm:cxn modelId="{D2AC7954-CA1A-47E1-8D3D-395D86BE4124}" srcId="{78966744-3F2A-4A39-A00E-AA03380FCAE7}" destId="{0C22D72A-5FF5-431F-9899-A284FD4B0146}" srcOrd="3" destOrd="0" parTransId="{246798E3-230B-4398-9749-14069AAA8D5B}" sibTransId="{956BD35E-6F2D-4F7B-8F1A-40FDFA6D32A8}"/>
    <dgm:cxn modelId="{E4819775-ECC6-4FF7-ABB2-293CDD71DE29}" type="presOf" srcId="{2767F4FB-507E-445A-A058-2641B109EB8C}" destId="{234BB5D5-4E62-456B-8E9D-58112942521F}" srcOrd="0" destOrd="0" presId="urn:microsoft.com/office/officeart/2008/layout/AccentedPicture"/>
    <dgm:cxn modelId="{45A7E798-828A-49C1-8524-145C2922E4BA}" srcId="{78966744-3F2A-4A39-A00E-AA03380FCAE7}" destId="{8A2BEC9F-4260-4495-826C-F535D260C050}" srcOrd="0" destOrd="0" parTransId="{3493F357-C14E-4CF5-BC61-92CE15E26097}" sibTransId="{2767F4FB-507E-445A-A058-2641B109EB8C}"/>
    <dgm:cxn modelId="{467EB7A3-2F23-4625-83F6-AC92B55B9C55}" srcId="{78966744-3F2A-4A39-A00E-AA03380FCAE7}" destId="{4AFD3F5A-3479-4A01-B960-D6C6CFE2C7D7}" srcOrd="2" destOrd="0" parTransId="{8BE7F58B-E25F-4F14-9261-1CE248C61E5F}" sibTransId="{70C022B8-33AB-4205-935C-4BE2DB874C3F}"/>
    <dgm:cxn modelId="{9F31E1B7-A480-45E9-BE96-4136E35377CA}" type="presOf" srcId="{8A2BEC9F-4260-4495-826C-F535D260C050}" destId="{D0338457-0166-46F0-A7BA-8D434988210C}" srcOrd="0" destOrd="0" presId="urn:microsoft.com/office/officeart/2008/layout/AccentedPicture"/>
    <dgm:cxn modelId="{603490DB-7AA4-4DF7-B104-394EB10D7806}" type="presOf" srcId="{EED238DB-3ACF-400E-BE0E-50DDBECFE430}" destId="{B0935499-3622-42B1-92F2-F7581E52FB63}" srcOrd="0" destOrd="0" presId="urn:microsoft.com/office/officeart/2008/layout/AccentedPicture"/>
    <dgm:cxn modelId="{7467F689-8EDD-4DD6-BED6-79B9C4CED40B}" type="presParOf" srcId="{EDCFB730-4D58-42EA-9A00-C3247BAA00CB}" destId="{234BB5D5-4E62-456B-8E9D-58112942521F}" srcOrd="0" destOrd="0" presId="urn:microsoft.com/office/officeart/2008/layout/AccentedPicture"/>
    <dgm:cxn modelId="{D842325C-BF8E-4F05-AA22-65C74729FE87}" type="presParOf" srcId="{EDCFB730-4D58-42EA-9A00-C3247BAA00CB}" destId="{D0338457-0166-46F0-A7BA-8D434988210C}" srcOrd="1" destOrd="0" presId="urn:microsoft.com/office/officeart/2008/layout/AccentedPicture"/>
    <dgm:cxn modelId="{D608D920-5B6D-4783-873A-CCBA8F808D71}" type="presParOf" srcId="{EDCFB730-4D58-42EA-9A00-C3247BAA00CB}" destId="{71814AD4-6791-4E07-B108-013B3A3652D7}" srcOrd="2" destOrd="0" presId="urn:microsoft.com/office/officeart/2008/layout/AccentedPicture"/>
    <dgm:cxn modelId="{34D14D89-899C-4B57-B4D7-54D9B7E520AC}" type="presParOf" srcId="{71814AD4-6791-4E07-B108-013B3A3652D7}" destId="{42D3E32B-6B81-4B48-AF08-E0B3D4D96F65}" srcOrd="0" destOrd="0" presId="urn:microsoft.com/office/officeart/2008/layout/AccentedPicture"/>
    <dgm:cxn modelId="{A81F9560-50B9-42F2-AF38-43A920F03BED}" type="presParOf" srcId="{42D3E32B-6B81-4B48-AF08-E0B3D4D96F65}" destId="{6CE0C68E-532A-4D52-998E-54EDA4EBAA88}" srcOrd="0" destOrd="0" presId="urn:microsoft.com/office/officeart/2008/layout/AccentedPicture"/>
    <dgm:cxn modelId="{30A3B38F-5CD9-48E8-9175-E402C3CBEDEB}" type="presParOf" srcId="{42D3E32B-6B81-4B48-AF08-E0B3D4D96F65}" destId="{1947DDF3-2F78-409E-9CC4-D06EA34BA006}" srcOrd="1" destOrd="0" presId="urn:microsoft.com/office/officeart/2008/layout/AccentedPicture"/>
    <dgm:cxn modelId="{174BF1E2-632E-4DDC-AE0D-BF2764674502}" type="presParOf" srcId="{42D3E32B-6B81-4B48-AF08-E0B3D4D96F65}" destId="{A3C78ACB-B139-4C89-BBA8-77DCE6A01981}" srcOrd="2" destOrd="0" presId="urn:microsoft.com/office/officeart/2008/layout/AccentedPicture"/>
    <dgm:cxn modelId="{83D11D26-4A0E-4A5B-ADA2-A5FA25394BF9}" type="presParOf" srcId="{A3C78ACB-B139-4C89-BBA8-77DCE6A01981}" destId="{B0935499-3622-42B1-92F2-F7581E52FB63}" srcOrd="0" destOrd="0" presId="urn:microsoft.com/office/officeart/2008/layout/AccentedPicture"/>
    <dgm:cxn modelId="{A7C1DA4B-1815-469E-B6BE-A03368EF86AE}" type="presParOf" srcId="{71814AD4-6791-4E07-B108-013B3A3652D7}" destId="{6B62741C-8643-4B5E-BEDF-127F68F222A2}" srcOrd="1" destOrd="0" presId="urn:microsoft.com/office/officeart/2008/layout/AccentedPicture"/>
    <dgm:cxn modelId="{6CAB6592-CA6B-4521-9714-3E13916330C9}" type="presParOf" srcId="{71814AD4-6791-4E07-B108-013B3A3652D7}" destId="{D3022C97-6965-4C21-A36C-09CF87BDE087}" srcOrd="2" destOrd="0" presId="urn:microsoft.com/office/officeart/2008/layout/AccentedPicture"/>
    <dgm:cxn modelId="{A2C53C7A-61F5-46F8-9BD2-C4164157BCA2}" type="presParOf" srcId="{D3022C97-6965-4C21-A36C-09CF87BDE087}" destId="{37B40871-5B75-43F0-B1F7-CD816E4F3A50}" srcOrd="0" destOrd="0" presId="urn:microsoft.com/office/officeart/2008/layout/AccentedPicture"/>
    <dgm:cxn modelId="{9CDD3C8B-85A9-415B-BBC1-197E6550C214}" type="presParOf" srcId="{D3022C97-6965-4C21-A36C-09CF87BDE087}" destId="{1DBA2941-4266-42C6-89EA-8B2738A6B1F5}" srcOrd="1" destOrd="0" presId="urn:microsoft.com/office/officeart/2008/layout/AccentedPicture"/>
    <dgm:cxn modelId="{E652F181-1648-41B5-8B0F-E91CCC98CDF7}" type="presParOf" srcId="{D3022C97-6965-4C21-A36C-09CF87BDE087}" destId="{BEE5B8CF-95CC-4D7E-B87C-4EE0CC174311}" srcOrd="2" destOrd="0" presId="urn:microsoft.com/office/officeart/2008/layout/AccentedPicture"/>
    <dgm:cxn modelId="{664FD273-30BF-4AC1-84E4-6166FA251A42}" type="presParOf" srcId="{BEE5B8CF-95CC-4D7E-B87C-4EE0CC174311}" destId="{058A9E43-9483-4101-B9CA-D1BA829F8490}" srcOrd="0" destOrd="0" presId="urn:microsoft.com/office/officeart/2008/layout/AccentedPicture"/>
    <dgm:cxn modelId="{3587E56D-74E8-41D4-B9AD-19C8DFB645E0}" type="presParOf" srcId="{71814AD4-6791-4E07-B108-013B3A3652D7}" destId="{5F016C54-F6FB-438E-884E-B0E8A4239338}" srcOrd="3" destOrd="0" presId="urn:microsoft.com/office/officeart/2008/layout/AccentedPicture"/>
    <dgm:cxn modelId="{4904012E-AE54-4121-BBA7-E24F46437123}" type="presParOf" srcId="{71814AD4-6791-4E07-B108-013B3A3652D7}" destId="{36034C90-2251-46D9-883F-1CEACE626DFC}" srcOrd="4" destOrd="0" presId="urn:microsoft.com/office/officeart/2008/layout/AccentedPicture"/>
    <dgm:cxn modelId="{F6AD145B-5145-4AB6-892F-FA0FF49B72E2}" type="presParOf" srcId="{36034C90-2251-46D9-883F-1CEACE626DFC}" destId="{00BB9B53-6998-490C-8796-7E2F220EFDD1}" srcOrd="0" destOrd="0" presId="urn:microsoft.com/office/officeart/2008/layout/AccentedPicture"/>
    <dgm:cxn modelId="{E1781656-5FF9-46ED-A9D0-F9EDF028F5E9}" type="presParOf" srcId="{36034C90-2251-46D9-883F-1CEACE626DFC}" destId="{3F0CC19C-DA1D-4CDD-90DC-2A8813CCAE06}" srcOrd="1" destOrd="0" presId="urn:microsoft.com/office/officeart/2008/layout/AccentedPicture"/>
    <dgm:cxn modelId="{E225F83B-BD3C-425C-9DF3-F67CE9DD8E1D}" type="presParOf" srcId="{36034C90-2251-46D9-883F-1CEACE626DFC}" destId="{47387A3F-1BF9-491C-92AB-3DC1F3962E40}" srcOrd="2" destOrd="0" presId="urn:microsoft.com/office/officeart/2008/layout/AccentedPicture"/>
    <dgm:cxn modelId="{5433CAE1-4056-4CC7-800B-138CB4E5206F}" type="presParOf" srcId="{47387A3F-1BF9-491C-92AB-3DC1F3962E40}" destId="{ABB7AC4C-1BE1-4354-ADA3-273568C8AC5C}" srcOrd="0" destOrd="0" presId="urn:microsoft.com/office/officeart/2008/layout/AccentedPicture"/>
    <dgm:cxn modelId="{24E46B93-497F-4CE9-943E-D0D7499D6D58}" type="presParOf" srcId="{EDCFB730-4D58-42EA-9A00-C3247BAA00CB}" destId="{AB073FD8-7107-4EA6-B58C-3C434DED67F1}" srcOrd="3" destOrd="0" presId="urn:microsoft.com/office/officeart/2008/layout/AccentedPicture"/>
    <dgm:cxn modelId="{B6BFA6B1-A300-453E-B3D2-6BFB6D29A13A}" type="presParOf" srcId="{AB073FD8-7107-4EA6-B58C-3C434DED67F1}" destId="{E79CFEE8-D7F7-451B-832F-3D4A273C9E76}" srcOrd="0" destOrd="0" presId="urn:microsoft.com/office/officeart/2008/layout/AccentedPi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367F4D-19CE-44B1-B204-E899B845E3EB}" type="doc">
      <dgm:prSet loTypeId="urn:microsoft.com/office/officeart/2005/8/layout/vList3" loCatId="picture" qsTypeId="urn:microsoft.com/office/officeart/2005/8/quickstyle/simple1" qsCatId="simple" csTypeId="urn:microsoft.com/office/officeart/2005/8/colors/colorful1" csCatId="colorful" phldr="1"/>
      <dgm:spPr/>
      <dgm:t>
        <a:bodyPr/>
        <a:lstStyle/>
        <a:p>
          <a:endParaRPr lang="en-IN"/>
        </a:p>
      </dgm:t>
    </dgm:pt>
    <dgm:pt modelId="{A66FA1A3-F224-4CE8-960E-75C71F2889EE}">
      <dgm:prSet phldrT="[Text]" custT="1"/>
      <dgm:spPr/>
      <dgm:t>
        <a:bodyPr/>
        <a:lstStyle/>
        <a:p>
          <a:r>
            <a:rPr lang="en-US" sz="1200" b="1" dirty="0"/>
            <a:t>Mr. </a:t>
          </a:r>
          <a:r>
            <a:rPr lang="en-US" sz="1200" b="1" dirty="0" err="1"/>
            <a:t>Vasan</a:t>
          </a:r>
          <a:r>
            <a:rPr lang="en-US" sz="1200" b="1" dirty="0"/>
            <a:t> Sai, Mentor</a:t>
          </a:r>
        </a:p>
        <a:p>
          <a:r>
            <a:rPr lang="en-US" sz="1000" dirty="0"/>
            <a:t>(Leather Expert - 4 decades of  experience in Leather Industry)</a:t>
          </a:r>
          <a:endParaRPr lang="en-IN" sz="1000" dirty="0"/>
        </a:p>
      </dgm:t>
    </dgm:pt>
    <dgm:pt modelId="{D5F29EA9-5B05-4C7D-B808-A9114BDD7514}" type="parTrans" cxnId="{451656EC-85E4-47D7-8DEC-97CA23B7FE32}">
      <dgm:prSet/>
      <dgm:spPr/>
      <dgm:t>
        <a:bodyPr/>
        <a:lstStyle/>
        <a:p>
          <a:endParaRPr lang="en-IN" sz="1000"/>
        </a:p>
      </dgm:t>
    </dgm:pt>
    <dgm:pt modelId="{DCA2FF46-916D-41A3-9AA6-E35CC6F6FD6B}" type="sibTrans" cxnId="{451656EC-85E4-47D7-8DEC-97CA23B7FE32}">
      <dgm:prSet/>
      <dgm:spPr/>
      <dgm:t>
        <a:bodyPr/>
        <a:lstStyle/>
        <a:p>
          <a:endParaRPr lang="en-IN" sz="1000"/>
        </a:p>
      </dgm:t>
    </dgm:pt>
    <dgm:pt modelId="{87BE82CD-3B55-4DA6-8B43-823932A84E4D}">
      <dgm:prSet phldrT="[Text]" custT="1"/>
      <dgm:spPr/>
      <dgm:t>
        <a:bodyPr/>
        <a:lstStyle/>
        <a:p>
          <a:r>
            <a:rPr lang="en-US" sz="1200" b="1" dirty="0"/>
            <a:t>Tarun Sharma, CEO </a:t>
          </a:r>
        </a:p>
        <a:p>
          <a:r>
            <a:rPr lang="en-US" sz="1000" dirty="0"/>
            <a:t>(Chartered Accountant 14 years of Business Management Experience)</a:t>
          </a:r>
          <a:endParaRPr lang="en-IN" sz="1000" dirty="0"/>
        </a:p>
      </dgm:t>
    </dgm:pt>
    <dgm:pt modelId="{292489BC-5F6D-447A-8086-1822FE6CB4D5}" type="parTrans" cxnId="{9F1D5551-6C53-4749-93F4-C70F2567A835}">
      <dgm:prSet/>
      <dgm:spPr/>
      <dgm:t>
        <a:bodyPr/>
        <a:lstStyle/>
        <a:p>
          <a:endParaRPr lang="en-IN" sz="1000"/>
        </a:p>
      </dgm:t>
    </dgm:pt>
    <dgm:pt modelId="{93D8812A-4143-4612-8C21-2035EA2B9289}" type="sibTrans" cxnId="{9F1D5551-6C53-4749-93F4-C70F2567A835}">
      <dgm:prSet/>
      <dgm:spPr/>
      <dgm:t>
        <a:bodyPr/>
        <a:lstStyle/>
        <a:p>
          <a:endParaRPr lang="en-IN" sz="1000"/>
        </a:p>
      </dgm:t>
    </dgm:pt>
    <dgm:pt modelId="{145A4652-5CD1-4E4C-B36E-96993E0BFE8C}">
      <dgm:prSet phldrT="[Text]" custT="1"/>
      <dgm:spPr/>
      <dgm:t>
        <a:bodyPr/>
        <a:lstStyle/>
        <a:p>
          <a:r>
            <a:rPr lang="en-US" sz="1200" b="1" dirty="0"/>
            <a:t>Shikha Pandey, CFO </a:t>
          </a:r>
        </a:p>
        <a:p>
          <a:r>
            <a:rPr lang="en-US" sz="1000" dirty="0"/>
            <a:t>(Chartered Accountant – 10 years of CFO experience)</a:t>
          </a:r>
          <a:endParaRPr lang="en-IN" sz="1000" dirty="0"/>
        </a:p>
      </dgm:t>
    </dgm:pt>
    <dgm:pt modelId="{B28E762C-F6C7-4F17-A671-B4E54FC40CD3}" type="parTrans" cxnId="{CBCD697D-7F62-484C-BA01-6B68BB78EE20}">
      <dgm:prSet/>
      <dgm:spPr/>
      <dgm:t>
        <a:bodyPr/>
        <a:lstStyle/>
        <a:p>
          <a:endParaRPr lang="en-IN" sz="1000"/>
        </a:p>
      </dgm:t>
    </dgm:pt>
    <dgm:pt modelId="{BB4927CB-7523-41A8-9348-828FB01E9EE3}" type="sibTrans" cxnId="{CBCD697D-7F62-484C-BA01-6B68BB78EE20}">
      <dgm:prSet/>
      <dgm:spPr/>
      <dgm:t>
        <a:bodyPr/>
        <a:lstStyle/>
        <a:p>
          <a:endParaRPr lang="en-IN" sz="1000"/>
        </a:p>
      </dgm:t>
    </dgm:pt>
    <dgm:pt modelId="{59F37C67-7EFC-453B-8E1A-C98CB885DD1D}">
      <dgm:prSet phldrT="[Text]" custT="1"/>
      <dgm:spPr/>
      <dgm:t>
        <a:bodyPr/>
        <a:lstStyle/>
        <a:p>
          <a:r>
            <a:rPr lang="en-US" sz="1200" b="1" dirty="0"/>
            <a:t>Arun Sharma, Operations Head </a:t>
          </a:r>
        </a:p>
        <a:p>
          <a:r>
            <a:rPr lang="en-US" sz="1000" dirty="0"/>
            <a:t>(Chemical Engineer – 8 years of Business Experience)</a:t>
          </a:r>
          <a:endParaRPr lang="en-IN" sz="1000" dirty="0"/>
        </a:p>
      </dgm:t>
    </dgm:pt>
    <dgm:pt modelId="{B7951E0C-6100-40F0-A5A2-8F83529C379F}" type="parTrans" cxnId="{232176E5-91D1-4BB9-AE20-5D48D5149A9B}">
      <dgm:prSet/>
      <dgm:spPr/>
      <dgm:t>
        <a:bodyPr/>
        <a:lstStyle/>
        <a:p>
          <a:endParaRPr lang="en-IN" sz="1000"/>
        </a:p>
      </dgm:t>
    </dgm:pt>
    <dgm:pt modelId="{CF84069C-DC5E-4D87-8292-A3D21A7F6928}" type="sibTrans" cxnId="{232176E5-91D1-4BB9-AE20-5D48D5149A9B}">
      <dgm:prSet/>
      <dgm:spPr/>
      <dgm:t>
        <a:bodyPr/>
        <a:lstStyle/>
        <a:p>
          <a:endParaRPr lang="en-IN" sz="1000"/>
        </a:p>
      </dgm:t>
    </dgm:pt>
    <dgm:pt modelId="{A935684E-66C8-4385-9093-B4A908FD4608}" type="pres">
      <dgm:prSet presAssocID="{C2367F4D-19CE-44B1-B204-E899B845E3EB}" presName="linearFlow" presStyleCnt="0">
        <dgm:presLayoutVars>
          <dgm:dir/>
          <dgm:resizeHandles val="exact"/>
        </dgm:presLayoutVars>
      </dgm:prSet>
      <dgm:spPr/>
    </dgm:pt>
    <dgm:pt modelId="{C896EE04-62A2-4CE6-9331-29A012817A4B}" type="pres">
      <dgm:prSet presAssocID="{A66FA1A3-F224-4CE8-960E-75C71F2889EE}" presName="composite" presStyleCnt="0"/>
      <dgm:spPr/>
    </dgm:pt>
    <dgm:pt modelId="{3D1164D6-1F13-48FE-9CE5-12E627D0E00E}" type="pres">
      <dgm:prSet presAssocID="{A66FA1A3-F224-4CE8-960E-75C71F2889EE}"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36F018D-D19D-41D2-9180-E65972E1F4E6}" type="pres">
      <dgm:prSet presAssocID="{A66FA1A3-F224-4CE8-960E-75C71F2889EE}" presName="txShp" presStyleLbl="node1" presStyleIdx="0" presStyleCnt="4">
        <dgm:presLayoutVars>
          <dgm:bulletEnabled val="1"/>
        </dgm:presLayoutVars>
      </dgm:prSet>
      <dgm:spPr/>
    </dgm:pt>
    <dgm:pt modelId="{CDF966BB-423C-4EEC-A18F-DFAA399D8A5F}" type="pres">
      <dgm:prSet presAssocID="{DCA2FF46-916D-41A3-9AA6-E35CC6F6FD6B}" presName="spacing" presStyleCnt="0"/>
      <dgm:spPr/>
    </dgm:pt>
    <dgm:pt modelId="{9D9C8AE3-1D19-4813-8980-51A6663C4288}" type="pres">
      <dgm:prSet presAssocID="{87BE82CD-3B55-4DA6-8B43-823932A84E4D}" presName="composite" presStyleCnt="0"/>
      <dgm:spPr/>
    </dgm:pt>
    <dgm:pt modelId="{CCB86861-7E5C-4F43-9845-35C693797CDD}" type="pres">
      <dgm:prSet presAssocID="{87BE82CD-3B55-4DA6-8B43-823932A84E4D}"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dgm:spPr>
    </dgm:pt>
    <dgm:pt modelId="{7C63AB9D-AA53-4F22-99BF-DB7E935074B4}" type="pres">
      <dgm:prSet presAssocID="{87BE82CD-3B55-4DA6-8B43-823932A84E4D}" presName="txShp" presStyleLbl="node1" presStyleIdx="1" presStyleCnt="4">
        <dgm:presLayoutVars>
          <dgm:bulletEnabled val="1"/>
        </dgm:presLayoutVars>
      </dgm:prSet>
      <dgm:spPr/>
    </dgm:pt>
    <dgm:pt modelId="{54F7D5AD-F058-4159-B79B-B8FA91CA3F77}" type="pres">
      <dgm:prSet presAssocID="{93D8812A-4143-4612-8C21-2035EA2B9289}" presName="spacing" presStyleCnt="0"/>
      <dgm:spPr/>
    </dgm:pt>
    <dgm:pt modelId="{49CD6DEF-091D-468B-86A6-C8213CBBF567}" type="pres">
      <dgm:prSet presAssocID="{145A4652-5CD1-4E4C-B36E-96993E0BFE8C}" presName="composite" presStyleCnt="0"/>
      <dgm:spPr/>
    </dgm:pt>
    <dgm:pt modelId="{478242FA-98B6-4AC0-89D3-2119C9238CBD}" type="pres">
      <dgm:prSet presAssocID="{145A4652-5CD1-4E4C-B36E-96993E0BFE8C}"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dgm:spPr>
    </dgm:pt>
    <dgm:pt modelId="{AC8A2F0C-77B6-413C-97AF-7C4729E498E0}" type="pres">
      <dgm:prSet presAssocID="{145A4652-5CD1-4E4C-B36E-96993E0BFE8C}" presName="txShp" presStyleLbl="node1" presStyleIdx="2" presStyleCnt="4">
        <dgm:presLayoutVars>
          <dgm:bulletEnabled val="1"/>
        </dgm:presLayoutVars>
      </dgm:prSet>
      <dgm:spPr/>
    </dgm:pt>
    <dgm:pt modelId="{A9F4F12E-33DF-4E82-AD22-0FF739C5EC42}" type="pres">
      <dgm:prSet presAssocID="{BB4927CB-7523-41A8-9348-828FB01E9EE3}" presName="spacing" presStyleCnt="0"/>
      <dgm:spPr/>
    </dgm:pt>
    <dgm:pt modelId="{2CC2EA7E-E936-4490-813D-DDD14708BD22}" type="pres">
      <dgm:prSet presAssocID="{59F37C67-7EFC-453B-8E1A-C98CB885DD1D}" presName="composite" presStyleCnt="0"/>
      <dgm:spPr/>
    </dgm:pt>
    <dgm:pt modelId="{70981055-A5FD-42FF-985C-AC28D850CED5}" type="pres">
      <dgm:prSet presAssocID="{59F37C67-7EFC-453B-8E1A-C98CB885DD1D}"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dgm:spPr>
    </dgm:pt>
    <dgm:pt modelId="{F7A38574-36E3-43A0-817E-08B24DB1E874}" type="pres">
      <dgm:prSet presAssocID="{59F37C67-7EFC-453B-8E1A-C98CB885DD1D}" presName="txShp" presStyleLbl="node1" presStyleIdx="3" presStyleCnt="4">
        <dgm:presLayoutVars>
          <dgm:bulletEnabled val="1"/>
        </dgm:presLayoutVars>
      </dgm:prSet>
      <dgm:spPr/>
    </dgm:pt>
  </dgm:ptLst>
  <dgm:cxnLst>
    <dgm:cxn modelId="{66B9A900-3744-4DC8-9B30-BD4C9B899725}" type="presOf" srcId="{87BE82CD-3B55-4DA6-8B43-823932A84E4D}" destId="{7C63AB9D-AA53-4F22-99BF-DB7E935074B4}" srcOrd="0" destOrd="0" presId="urn:microsoft.com/office/officeart/2005/8/layout/vList3"/>
    <dgm:cxn modelId="{8E28BC64-8099-4138-A1AC-9C67ADC891F5}" type="presOf" srcId="{A66FA1A3-F224-4CE8-960E-75C71F2889EE}" destId="{E36F018D-D19D-41D2-9180-E65972E1F4E6}" srcOrd="0" destOrd="0" presId="urn:microsoft.com/office/officeart/2005/8/layout/vList3"/>
    <dgm:cxn modelId="{9F1D5551-6C53-4749-93F4-C70F2567A835}" srcId="{C2367F4D-19CE-44B1-B204-E899B845E3EB}" destId="{87BE82CD-3B55-4DA6-8B43-823932A84E4D}" srcOrd="1" destOrd="0" parTransId="{292489BC-5F6D-447A-8086-1822FE6CB4D5}" sibTransId="{93D8812A-4143-4612-8C21-2035EA2B9289}"/>
    <dgm:cxn modelId="{5AAEF657-608D-4BC9-9460-8561181DE4F1}" type="presOf" srcId="{59F37C67-7EFC-453B-8E1A-C98CB885DD1D}" destId="{F7A38574-36E3-43A0-817E-08B24DB1E874}" srcOrd="0" destOrd="0" presId="urn:microsoft.com/office/officeart/2005/8/layout/vList3"/>
    <dgm:cxn modelId="{CBCD697D-7F62-484C-BA01-6B68BB78EE20}" srcId="{C2367F4D-19CE-44B1-B204-E899B845E3EB}" destId="{145A4652-5CD1-4E4C-B36E-96993E0BFE8C}" srcOrd="2" destOrd="0" parTransId="{B28E762C-F6C7-4F17-A671-B4E54FC40CD3}" sibTransId="{BB4927CB-7523-41A8-9348-828FB01E9EE3}"/>
    <dgm:cxn modelId="{8D281D7F-3C4A-48E8-B1DF-3A89E09D56A8}" type="presOf" srcId="{145A4652-5CD1-4E4C-B36E-96993E0BFE8C}" destId="{AC8A2F0C-77B6-413C-97AF-7C4729E498E0}" srcOrd="0" destOrd="0" presId="urn:microsoft.com/office/officeart/2005/8/layout/vList3"/>
    <dgm:cxn modelId="{232176E5-91D1-4BB9-AE20-5D48D5149A9B}" srcId="{C2367F4D-19CE-44B1-B204-E899B845E3EB}" destId="{59F37C67-7EFC-453B-8E1A-C98CB885DD1D}" srcOrd="3" destOrd="0" parTransId="{B7951E0C-6100-40F0-A5A2-8F83529C379F}" sibTransId="{CF84069C-DC5E-4D87-8292-A3D21A7F6928}"/>
    <dgm:cxn modelId="{451656EC-85E4-47D7-8DEC-97CA23B7FE32}" srcId="{C2367F4D-19CE-44B1-B204-E899B845E3EB}" destId="{A66FA1A3-F224-4CE8-960E-75C71F2889EE}" srcOrd="0" destOrd="0" parTransId="{D5F29EA9-5B05-4C7D-B808-A9114BDD7514}" sibTransId="{DCA2FF46-916D-41A3-9AA6-E35CC6F6FD6B}"/>
    <dgm:cxn modelId="{CA31A9F5-B212-4749-8134-56BB263738E4}" type="presOf" srcId="{C2367F4D-19CE-44B1-B204-E899B845E3EB}" destId="{A935684E-66C8-4385-9093-B4A908FD4608}" srcOrd="0" destOrd="0" presId="urn:microsoft.com/office/officeart/2005/8/layout/vList3"/>
    <dgm:cxn modelId="{0A33DD4E-FBB6-451B-AC94-C0BB13C8D28C}" type="presParOf" srcId="{A935684E-66C8-4385-9093-B4A908FD4608}" destId="{C896EE04-62A2-4CE6-9331-29A012817A4B}" srcOrd="0" destOrd="0" presId="urn:microsoft.com/office/officeart/2005/8/layout/vList3"/>
    <dgm:cxn modelId="{1A6B2967-D4C9-4A0C-A898-7653A6A5667F}" type="presParOf" srcId="{C896EE04-62A2-4CE6-9331-29A012817A4B}" destId="{3D1164D6-1F13-48FE-9CE5-12E627D0E00E}" srcOrd="0" destOrd="0" presId="urn:microsoft.com/office/officeart/2005/8/layout/vList3"/>
    <dgm:cxn modelId="{F109D28E-EF03-49B2-BFCA-620935F481DF}" type="presParOf" srcId="{C896EE04-62A2-4CE6-9331-29A012817A4B}" destId="{E36F018D-D19D-41D2-9180-E65972E1F4E6}" srcOrd="1" destOrd="0" presId="urn:microsoft.com/office/officeart/2005/8/layout/vList3"/>
    <dgm:cxn modelId="{19D311EC-2D8B-41EB-8FD8-B3E197EEBCD2}" type="presParOf" srcId="{A935684E-66C8-4385-9093-B4A908FD4608}" destId="{CDF966BB-423C-4EEC-A18F-DFAA399D8A5F}" srcOrd="1" destOrd="0" presId="urn:microsoft.com/office/officeart/2005/8/layout/vList3"/>
    <dgm:cxn modelId="{858BCCB8-3580-4B85-A6D2-3E1F05DA8491}" type="presParOf" srcId="{A935684E-66C8-4385-9093-B4A908FD4608}" destId="{9D9C8AE3-1D19-4813-8980-51A6663C4288}" srcOrd="2" destOrd="0" presId="urn:microsoft.com/office/officeart/2005/8/layout/vList3"/>
    <dgm:cxn modelId="{A823C520-EF69-4F9C-B991-AF74DCD22DEE}" type="presParOf" srcId="{9D9C8AE3-1D19-4813-8980-51A6663C4288}" destId="{CCB86861-7E5C-4F43-9845-35C693797CDD}" srcOrd="0" destOrd="0" presId="urn:microsoft.com/office/officeart/2005/8/layout/vList3"/>
    <dgm:cxn modelId="{35C06C0E-AC80-4640-81C9-73337FD041CB}" type="presParOf" srcId="{9D9C8AE3-1D19-4813-8980-51A6663C4288}" destId="{7C63AB9D-AA53-4F22-99BF-DB7E935074B4}" srcOrd="1" destOrd="0" presId="urn:microsoft.com/office/officeart/2005/8/layout/vList3"/>
    <dgm:cxn modelId="{48D88680-8A32-42F0-A184-43E34181446E}" type="presParOf" srcId="{A935684E-66C8-4385-9093-B4A908FD4608}" destId="{54F7D5AD-F058-4159-B79B-B8FA91CA3F77}" srcOrd="3" destOrd="0" presId="urn:microsoft.com/office/officeart/2005/8/layout/vList3"/>
    <dgm:cxn modelId="{57659113-C1B4-47C2-A8DC-B4ABBFC7AC4A}" type="presParOf" srcId="{A935684E-66C8-4385-9093-B4A908FD4608}" destId="{49CD6DEF-091D-468B-86A6-C8213CBBF567}" srcOrd="4" destOrd="0" presId="urn:microsoft.com/office/officeart/2005/8/layout/vList3"/>
    <dgm:cxn modelId="{206920E2-03FF-4406-805A-FCAA93CBB222}" type="presParOf" srcId="{49CD6DEF-091D-468B-86A6-C8213CBBF567}" destId="{478242FA-98B6-4AC0-89D3-2119C9238CBD}" srcOrd="0" destOrd="0" presId="urn:microsoft.com/office/officeart/2005/8/layout/vList3"/>
    <dgm:cxn modelId="{CDA3CE0C-6E12-4169-9CD6-BC8A779D38CD}" type="presParOf" srcId="{49CD6DEF-091D-468B-86A6-C8213CBBF567}" destId="{AC8A2F0C-77B6-413C-97AF-7C4729E498E0}" srcOrd="1" destOrd="0" presId="urn:microsoft.com/office/officeart/2005/8/layout/vList3"/>
    <dgm:cxn modelId="{04163F60-0F81-4791-A535-EDCDB666D8C8}" type="presParOf" srcId="{A935684E-66C8-4385-9093-B4A908FD4608}" destId="{A9F4F12E-33DF-4E82-AD22-0FF739C5EC42}" srcOrd="5" destOrd="0" presId="urn:microsoft.com/office/officeart/2005/8/layout/vList3"/>
    <dgm:cxn modelId="{75E4F282-9461-4D85-AD65-C80556C303CC}" type="presParOf" srcId="{A935684E-66C8-4385-9093-B4A908FD4608}" destId="{2CC2EA7E-E936-4490-813D-DDD14708BD22}" srcOrd="6" destOrd="0" presId="urn:microsoft.com/office/officeart/2005/8/layout/vList3"/>
    <dgm:cxn modelId="{2E39F942-0777-4B56-997E-7E5EE7FFBD7E}" type="presParOf" srcId="{2CC2EA7E-E936-4490-813D-DDD14708BD22}" destId="{70981055-A5FD-42FF-985C-AC28D850CED5}" srcOrd="0" destOrd="0" presId="urn:microsoft.com/office/officeart/2005/8/layout/vList3"/>
    <dgm:cxn modelId="{4789A4F9-2407-4F30-8DBB-790659AC4AC4}" type="presParOf" srcId="{2CC2EA7E-E936-4490-813D-DDD14708BD22}" destId="{F7A38574-36E3-43A0-817E-08B24DB1E87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BB5D5-4E62-456B-8E9D-58112942521F}">
      <dsp:nvSpPr>
        <dsp:cNvPr id="0" name=""/>
        <dsp:cNvSpPr/>
      </dsp:nvSpPr>
      <dsp:spPr>
        <a:xfrm>
          <a:off x="454080" y="286710"/>
          <a:ext cx="2994887" cy="382000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0" b="-15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338457-0166-46F0-A7BA-8D434988210C}">
      <dsp:nvSpPr>
        <dsp:cNvPr id="0" name=""/>
        <dsp:cNvSpPr/>
      </dsp:nvSpPr>
      <dsp:spPr>
        <a:xfrm>
          <a:off x="573875" y="1661914"/>
          <a:ext cx="2306063" cy="229200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b" anchorCtr="0">
          <a:noAutofit/>
        </a:bodyPr>
        <a:lstStyle/>
        <a:p>
          <a:pPr marL="0" lvl="0" indent="0" algn="l" defTabSz="1733550">
            <a:lnSpc>
              <a:spcPct val="90000"/>
            </a:lnSpc>
            <a:spcBef>
              <a:spcPct val="0"/>
            </a:spcBef>
            <a:spcAft>
              <a:spcPct val="35000"/>
            </a:spcAft>
            <a:buNone/>
          </a:pPr>
          <a:r>
            <a:rPr lang="en-IN" sz="3900" b="1" kern="1200" dirty="0"/>
            <a:t>Burning of Rice Straw (</a:t>
          </a:r>
          <a:r>
            <a:rPr lang="en-IN" sz="3900" b="1" kern="1200" dirty="0" err="1"/>
            <a:t>Parali</a:t>
          </a:r>
          <a:r>
            <a:rPr lang="en-IN" sz="3900" b="1" kern="1200" dirty="0"/>
            <a:t>)</a:t>
          </a:r>
          <a:endParaRPr lang="en-IN" sz="3900" kern="1200" dirty="0"/>
        </a:p>
      </dsp:txBody>
      <dsp:txXfrm>
        <a:off x="573875" y="1661914"/>
        <a:ext cx="2306063" cy="2292005"/>
      </dsp:txXfrm>
    </dsp:sp>
    <dsp:sp modelId="{1947DDF3-2F78-409E-9CC4-D06EA34BA006}">
      <dsp:nvSpPr>
        <dsp:cNvPr id="0" name=""/>
        <dsp:cNvSpPr/>
      </dsp:nvSpPr>
      <dsp:spPr>
        <a:xfrm>
          <a:off x="2933266" y="95710"/>
          <a:ext cx="1031402" cy="103140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935499-3622-42B1-92F2-F7581E52FB63}">
      <dsp:nvSpPr>
        <dsp:cNvPr id="0" name=""/>
        <dsp:cNvSpPr/>
      </dsp:nvSpPr>
      <dsp:spPr>
        <a:xfrm>
          <a:off x="3964669" y="95710"/>
          <a:ext cx="4473533" cy="1031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15240" rIns="30480" bIns="15240" numCol="1" spcCol="1270" anchor="ctr" anchorCtr="0">
          <a:noAutofit/>
        </a:bodyPr>
        <a:lstStyle/>
        <a:p>
          <a:pPr marL="0" lvl="0" indent="0" algn="l" defTabSz="533400">
            <a:lnSpc>
              <a:spcPct val="90000"/>
            </a:lnSpc>
            <a:spcBef>
              <a:spcPct val="0"/>
            </a:spcBef>
            <a:spcAft>
              <a:spcPct val="35000"/>
            </a:spcAft>
            <a:buNone/>
          </a:pPr>
          <a:r>
            <a:rPr lang="en-IN" sz="1200" b="1" kern="1200" dirty="0"/>
            <a:t>Air Pollution: </a:t>
          </a:r>
          <a:r>
            <a:rPr lang="en-IN" sz="1200" b="0" kern="1200" dirty="0"/>
            <a:t>Burning of Rice Straw releases harmful pollutants such as particulate matter (PM10 and PM2.5), carbon monoxide (CO), </a:t>
          </a:r>
          <a:r>
            <a:rPr lang="en-IN" sz="1200" b="0" kern="1200" dirty="0" err="1"/>
            <a:t>sulfer</a:t>
          </a:r>
          <a:r>
            <a:rPr lang="en-IN" sz="1200" b="0" kern="1200" dirty="0"/>
            <a:t> dioxide (SO2), and nitrogen oxides (</a:t>
          </a:r>
          <a:r>
            <a:rPr lang="en-IN" sz="1200" b="0" kern="1200" dirty="0" err="1"/>
            <a:t>Nox</a:t>
          </a:r>
          <a:r>
            <a:rPr lang="en-IN" sz="1200" b="0" kern="1200" dirty="0"/>
            <a:t>) into the atmosphere. These Pollutants contribute to poor air quality, especially during the post harvest months (October – November), exacerbating respiratory illness and reducing visibility.</a:t>
          </a:r>
          <a:r>
            <a:rPr lang="en-IN" sz="1200" b="1" kern="1200" dirty="0"/>
            <a:t> </a:t>
          </a:r>
          <a:endParaRPr lang="en-US" sz="1200" b="0" i="0" kern="1200" dirty="0"/>
        </a:p>
      </dsp:txBody>
      <dsp:txXfrm>
        <a:off x="3964669" y="95710"/>
        <a:ext cx="4473533" cy="1031402"/>
      </dsp:txXfrm>
    </dsp:sp>
    <dsp:sp modelId="{1DBA2941-4266-42C6-89EA-8B2738A6B1F5}">
      <dsp:nvSpPr>
        <dsp:cNvPr id="0" name=""/>
        <dsp:cNvSpPr/>
      </dsp:nvSpPr>
      <dsp:spPr>
        <a:xfrm>
          <a:off x="2933266" y="1312765"/>
          <a:ext cx="1031402" cy="103140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8A9E43-9483-4101-B9CA-D1BA829F8490}">
      <dsp:nvSpPr>
        <dsp:cNvPr id="0" name=""/>
        <dsp:cNvSpPr/>
      </dsp:nvSpPr>
      <dsp:spPr>
        <a:xfrm>
          <a:off x="3964669" y="1312765"/>
          <a:ext cx="4473533" cy="1031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15240" rIns="30480" bIns="15240" numCol="1" spcCol="1270" anchor="ctr" anchorCtr="0">
          <a:noAutofit/>
        </a:bodyPr>
        <a:lstStyle/>
        <a:p>
          <a:pPr marL="0" lvl="0" indent="0" algn="l" defTabSz="533400">
            <a:lnSpc>
              <a:spcPct val="90000"/>
            </a:lnSpc>
            <a:spcBef>
              <a:spcPct val="0"/>
            </a:spcBef>
            <a:spcAft>
              <a:spcPct val="35000"/>
            </a:spcAft>
            <a:buNone/>
          </a:pPr>
          <a:r>
            <a:rPr lang="en-IN" sz="1200" b="1" kern="1200" dirty="0"/>
            <a:t>Health Impact: </a:t>
          </a:r>
          <a:r>
            <a:rPr lang="en-IN" sz="1200" b="0" kern="1200" dirty="0"/>
            <a:t>The smoke from burning Rice Straw contains </a:t>
          </a:r>
          <a:r>
            <a:rPr lang="en-IN" sz="1200" b="0" kern="1200" dirty="0" err="1"/>
            <a:t>contains</a:t>
          </a:r>
          <a:r>
            <a:rPr lang="en-IN" sz="1200" b="0" kern="1200" dirty="0"/>
            <a:t> numerous toxic chemicals and fine particulates that can penetrate deep into the lungs, causing respiratory problems such as asthma, bronchitis, and aggravated for people with pre-existing respiratory ailments, Prolonged exposure to such air pollutants can also lead to long term health issues.</a:t>
          </a:r>
          <a:endParaRPr lang="en-US" sz="1200" b="0" i="0" kern="1200" dirty="0"/>
        </a:p>
      </dsp:txBody>
      <dsp:txXfrm>
        <a:off x="3964669" y="1312765"/>
        <a:ext cx="4473533" cy="1031402"/>
      </dsp:txXfrm>
    </dsp:sp>
    <dsp:sp modelId="{3F0CC19C-DA1D-4CDD-90DC-2A8813CCAE06}">
      <dsp:nvSpPr>
        <dsp:cNvPr id="0" name=""/>
        <dsp:cNvSpPr/>
      </dsp:nvSpPr>
      <dsp:spPr>
        <a:xfrm>
          <a:off x="2933266" y="2529820"/>
          <a:ext cx="1031402" cy="103140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B7AC4C-1BE1-4354-ADA3-273568C8AC5C}">
      <dsp:nvSpPr>
        <dsp:cNvPr id="0" name=""/>
        <dsp:cNvSpPr/>
      </dsp:nvSpPr>
      <dsp:spPr>
        <a:xfrm>
          <a:off x="3964669" y="2529820"/>
          <a:ext cx="4473533" cy="1031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15240" rIns="30480" bIns="15240" numCol="1" spcCol="1270" anchor="ctr" anchorCtr="0">
          <a:noAutofit/>
        </a:bodyPr>
        <a:lstStyle/>
        <a:p>
          <a:pPr marL="0" lvl="0" indent="0" algn="l" defTabSz="533400">
            <a:lnSpc>
              <a:spcPct val="90000"/>
            </a:lnSpc>
            <a:spcBef>
              <a:spcPct val="0"/>
            </a:spcBef>
            <a:spcAft>
              <a:spcPct val="35000"/>
            </a:spcAft>
            <a:buNone/>
          </a:pPr>
          <a:r>
            <a:rPr lang="en-IN" sz="1200" b="1" kern="1200" dirty="0"/>
            <a:t>Environmental Degradation: </a:t>
          </a:r>
          <a:r>
            <a:rPr lang="en-IN" sz="1200" b="0" kern="1200" dirty="0"/>
            <a:t>The burning of Rice Straw not only releases greenhouse gases like carbon dioxide (CO2) but also contributes to local environmental degradation. It reduces soil fertility and microbial activity, adversely affecting soil health and agriculture production over time.</a:t>
          </a:r>
          <a:endParaRPr lang="en-IN" sz="1200" kern="1200" dirty="0"/>
        </a:p>
      </dsp:txBody>
      <dsp:txXfrm>
        <a:off x="3964669" y="2529820"/>
        <a:ext cx="4473533" cy="10314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F018D-D19D-41D2-9180-E65972E1F4E6}">
      <dsp:nvSpPr>
        <dsp:cNvPr id="0" name=""/>
        <dsp:cNvSpPr/>
      </dsp:nvSpPr>
      <dsp:spPr>
        <a:xfrm rot="10800000">
          <a:off x="1636537" y="684"/>
          <a:ext cx="5626411" cy="877432"/>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6924"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Mr. </a:t>
          </a:r>
          <a:r>
            <a:rPr lang="en-US" sz="1200" b="1" kern="1200" dirty="0" err="1"/>
            <a:t>Vasan</a:t>
          </a:r>
          <a:r>
            <a:rPr lang="en-US" sz="1200" b="1" kern="1200" dirty="0"/>
            <a:t> Sai, Mentor</a:t>
          </a:r>
        </a:p>
        <a:p>
          <a:pPr marL="0" lvl="0" indent="0" algn="ctr" defTabSz="533400">
            <a:lnSpc>
              <a:spcPct val="90000"/>
            </a:lnSpc>
            <a:spcBef>
              <a:spcPct val="0"/>
            </a:spcBef>
            <a:spcAft>
              <a:spcPct val="35000"/>
            </a:spcAft>
            <a:buNone/>
          </a:pPr>
          <a:r>
            <a:rPr lang="en-US" sz="1000" kern="1200" dirty="0"/>
            <a:t>(Leather Expert - 4 decades of  experience in Leather Industry)</a:t>
          </a:r>
          <a:endParaRPr lang="en-IN" sz="1000" kern="1200" dirty="0"/>
        </a:p>
      </dsp:txBody>
      <dsp:txXfrm rot="10800000">
        <a:off x="1855895" y="684"/>
        <a:ext cx="5407053" cy="877432"/>
      </dsp:txXfrm>
    </dsp:sp>
    <dsp:sp modelId="{3D1164D6-1F13-48FE-9CE5-12E627D0E00E}">
      <dsp:nvSpPr>
        <dsp:cNvPr id="0" name=""/>
        <dsp:cNvSpPr/>
      </dsp:nvSpPr>
      <dsp:spPr>
        <a:xfrm>
          <a:off x="1197820" y="684"/>
          <a:ext cx="877432" cy="87743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63AB9D-AA53-4F22-99BF-DB7E935074B4}">
      <dsp:nvSpPr>
        <dsp:cNvPr id="0" name=""/>
        <dsp:cNvSpPr/>
      </dsp:nvSpPr>
      <dsp:spPr>
        <a:xfrm rot="10800000">
          <a:off x="1636537" y="1140037"/>
          <a:ext cx="5626411" cy="877432"/>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6924"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Tarun Sharma, CEO </a:t>
          </a:r>
        </a:p>
        <a:p>
          <a:pPr marL="0" lvl="0" indent="0" algn="ctr" defTabSz="533400">
            <a:lnSpc>
              <a:spcPct val="90000"/>
            </a:lnSpc>
            <a:spcBef>
              <a:spcPct val="0"/>
            </a:spcBef>
            <a:spcAft>
              <a:spcPct val="35000"/>
            </a:spcAft>
            <a:buNone/>
          </a:pPr>
          <a:r>
            <a:rPr lang="en-US" sz="1000" kern="1200" dirty="0"/>
            <a:t>(Chartered Accountant 14 years of Business Management Experience)</a:t>
          </a:r>
          <a:endParaRPr lang="en-IN" sz="1000" kern="1200" dirty="0"/>
        </a:p>
      </dsp:txBody>
      <dsp:txXfrm rot="10800000">
        <a:off x="1855895" y="1140037"/>
        <a:ext cx="5407053" cy="877432"/>
      </dsp:txXfrm>
    </dsp:sp>
    <dsp:sp modelId="{CCB86861-7E5C-4F43-9845-35C693797CDD}">
      <dsp:nvSpPr>
        <dsp:cNvPr id="0" name=""/>
        <dsp:cNvSpPr/>
      </dsp:nvSpPr>
      <dsp:spPr>
        <a:xfrm>
          <a:off x="1197820" y="1140037"/>
          <a:ext cx="877432" cy="87743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8A2F0C-77B6-413C-97AF-7C4729E498E0}">
      <dsp:nvSpPr>
        <dsp:cNvPr id="0" name=""/>
        <dsp:cNvSpPr/>
      </dsp:nvSpPr>
      <dsp:spPr>
        <a:xfrm rot="10800000">
          <a:off x="1636537" y="2279390"/>
          <a:ext cx="5626411" cy="877432"/>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6924"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Shikha Pandey, CFO </a:t>
          </a:r>
        </a:p>
        <a:p>
          <a:pPr marL="0" lvl="0" indent="0" algn="ctr" defTabSz="533400">
            <a:lnSpc>
              <a:spcPct val="90000"/>
            </a:lnSpc>
            <a:spcBef>
              <a:spcPct val="0"/>
            </a:spcBef>
            <a:spcAft>
              <a:spcPct val="35000"/>
            </a:spcAft>
            <a:buNone/>
          </a:pPr>
          <a:r>
            <a:rPr lang="en-US" sz="1000" kern="1200" dirty="0"/>
            <a:t>(Chartered Accountant – 10 years of CFO experience)</a:t>
          </a:r>
          <a:endParaRPr lang="en-IN" sz="1000" kern="1200" dirty="0"/>
        </a:p>
      </dsp:txBody>
      <dsp:txXfrm rot="10800000">
        <a:off x="1855895" y="2279390"/>
        <a:ext cx="5407053" cy="877432"/>
      </dsp:txXfrm>
    </dsp:sp>
    <dsp:sp modelId="{478242FA-98B6-4AC0-89D3-2119C9238CBD}">
      <dsp:nvSpPr>
        <dsp:cNvPr id="0" name=""/>
        <dsp:cNvSpPr/>
      </dsp:nvSpPr>
      <dsp:spPr>
        <a:xfrm>
          <a:off x="1197820" y="2279390"/>
          <a:ext cx="877432" cy="87743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A38574-36E3-43A0-817E-08B24DB1E874}">
      <dsp:nvSpPr>
        <dsp:cNvPr id="0" name=""/>
        <dsp:cNvSpPr/>
      </dsp:nvSpPr>
      <dsp:spPr>
        <a:xfrm rot="10800000">
          <a:off x="1636537" y="3418743"/>
          <a:ext cx="5626411" cy="877432"/>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6924"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Arun Sharma, Operations Head </a:t>
          </a:r>
        </a:p>
        <a:p>
          <a:pPr marL="0" lvl="0" indent="0" algn="ctr" defTabSz="533400">
            <a:lnSpc>
              <a:spcPct val="90000"/>
            </a:lnSpc>
            <a:spcBef>
              <a:spcPct val="0"/>
            </a:spcBef>
            <a:spcAft>
              <a:spcPct val="35000"/>
            </a:spcAft>
            <a:buNone/>
          </a:pPr>
          <a:r>
            <a:rPr lang="en-US" sz="1000" kern="1200" dirty="0"/>
            <a:t>(Chemical Engineer – 8 years of Business Experience)</a:t>
          </a:r>
          <a:endParaRPr lang="en-IN" sz="1000" kern="1200" dirty="0"/>
        </a:p>
      </dsp:txBody>
      <dsp:txXfrm rot="10800000">
        <a:off x="1855895" y="3418743"/>
        <a:ext cx="5407053" cy="877432"/>
      </dsp:txXfrm>
    </dsp:sp>
    <dsp:sp modelId="{70981055-A5FD-42FF-985C-AC28D850CED5}">
      <dsp:nvSpPr>
        <dsp:cNvPr id="0" name=""/>
        <dsp:cNvSpPr/>
      </dsp:nvSpPr>
      <dsp:spPr>
        <a:xfrm>
          <a:off x="1197820" y="3418743"/>
          <a:ext cx="877432" cy="87743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bee9230e4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bee9230e4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51f3c5e132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51f3c5e132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1f3c5e132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1f3c5e132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51f3c5e132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51f3c5e132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ed9d4d41b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ed9d4d41b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bec2e12b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bec2e12b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bec2e12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bec2e12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bec2e12b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ebec2e12b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10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bee9230e4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ebee9230e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ebee9230e4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ebee9230e4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bee9230e4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bee9230e4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bee9230e4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bee9230e4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bee9230e4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bee9230e4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bee9230e4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bee9230e4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9"/>
        <p:cNvGrpSpPr/>
        <p:nvPr/>
      </p:nvGrpSpPr>
      <p:grpSpPr>
        <a:xfrm>
          <a:off x="0" y="0"/>
          <a:ext cx="0" cy="0"/>
          <a:chOff x="0" y="0"/>
          <a:chExt cx="0" cy="0"/>
        </a:xfrm>
      </p:grpSpPr>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396163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9"/>
        <p:cNvGrpSpPr/>
        <p:nvPr/>
      </p:nvGrpSpPr>
      <p:grpSpPr>
        <a:xfrm>
          <a:off x="0" y="0"/>
          <a:ext cx="0" cy="0"/>
          <a:chOff x="0" y="0"/>
          <a:chExt cx="0" cy="0"/>
        </a:xfrm>
      </p:grpSpPr>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3331301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2504640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2698126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2538756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20142657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1039992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195533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1809732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10785622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414069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1832847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extLst>
      <p:ext uri="{BB962C8B-B14F-4D97-AF65-F5344CB8AC3E}">
        <p14:creationId xmlns:p14="http://schemas.microsoft.com/office/powerpoint/2010/main" val="409644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pic>
        <p:nvPicPr>
          <p:cNvPr id="4" name="Picture 3">
            <a:extLst>
              <a:ext uri="{FF2B5EF4-FFF2-40B4-BE49-F238E27FC236}">
                <a16:creationId xmlns:a16="http://schemas.microsoft.com/office/drawing/2014/main" id="{52513D14-6B69-547A-8037-58AAF582B9E8}"/>
              </a:ext>
            </a:extLst>
          </p:cNvPr>
          <p:cNvPicPr>
            <a:picLocks noChangeAspect="1"/>
          </p:cNvPicPr>
          <p:nvPr userDrawn="1"/>
        </p:nvPicPr>
        <p:blipFill>
          <a:blip r:embed="rId14"/>
          <a:srcRect/>
          <a:stretch/>
        </p:blipFill>
        <p:spPr>
          <a:xfrm>
            <a:off x="92582" y="-109550"/>
            <a:ext cx="1798414" cy="557214"/>
          </a:xfrm>
          <a:prstGeom prst="rect">
            <a:avLst/>
          </a:prstGeom>
        </p:spPr>
      </p:pic>
    </p:spTree>
    <p:extLst>
      <p:ext uri="{BB962C8B-B14F-4D97-AF65-F5344CB8AC3E}">
        <p14:creationId xmlns:p14="http://schemas.microsoft.com/office/powerpoint/2010/main" val="645164283"/>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hyperlink" Target="https://www.youtube.com/watch?v=ir6axmz3Q1w"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0" y="0"/>
            <a:ext cx="9144000" cy="5145935"/>
          </a:xfrm>
          <a:prstGeom prst="rect">
            <a:avLst/>
          </a:prstGeom>
          <a:noFill/>
          <a:ln>
            <a:noFill/>
          </a:ln>
        </p:spPr>
      </p:pic>
      <p:sp>
        <p:nvSpPr>
          <p:cNvPr id="57" name="Google Shape;57;p13"/>
          <p:cNvSpPr txBox="1"/>
          <p:nvPr/>
        </p:nvSpPr>
        <p:spPr>
          <a:xfrm>
            <a:off x="146600" y="2883300"/>
            <a:ext cx="8833200" cy="201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Team Details</a:t>
            </a:r>
            <a:endParaRPr sz="1800" dirty="0"/>
          </a:p>
          <a:p>
            <a:pPr marL="0" lvl="0" indent="0" algn="l" rtl="0">
              <a:spcBef>
                <a:spcPts val="0"/>
              </a:spcBef>
              <a:spcAft>
                <a:spcPts val="0"/>
              </a:spcAft>
              <a:buNone/>
            </a:pPr>
            <a:endParaRPr sz="1800" dirty="0"/>
          </a:p>
          <a:p>
            <a:pPr marL="457200" lvl="0" indent="-342900" algn="l" rtl="0">
              <a:spcBef>
                <a:spcPts val="0"/>
              </a:spcBef>
              <a:spcAft>
                <a:spcPts val="0"/>
              </a:spcAft>
              <a:buSzPts val="1800"/>
              <a:buChar char="●"/>
            </a:pPr>
            <a:r>
              <a:rPr lang="en-GB" sz="1800" dirty="0"/>
              <a:t>Team Name: </a:t>
            </a:r>
            <a:r>
              <a:rPr lang="en-GB" sz="1800" dirty="0" err="1"/>
              <a:t>GreenSapio</a:t>
            </a:r>
            <a:endParaRPr sz="1800" dirty="0"/>
          </a:p>
          <a:p>
            <a:pPr marL="457200" lvl="0" indent="-342900" algn="l" rtl="0">
              <a:spcBef>
                <a:spcPts val="0"/>
              </a:spcBef>
              <a:spcAft>
                <a:spcPts val="0"/>
              </a:spcAft>
              <a:buSzPts val="1800"/>
              <a:buChar char="●"/>
            </a:pPr>
            <a:r>
              <a:rPr lang="en-GB" sz="1800" dirty="0"/>
              <a:t>Team Leader Name: Tarun Sharma</a:t>
            </a:r>
            <a:endParaRPr sz="1800" dirty="0"/>
          </a:p>
          <a:p>
            <a:pPr marL="457200" lvl="0" indent="-342900" algn="l" rtl="0">
              <a:spcBef>
                <a:spcPts val="0"/>
              </a:spcBef>
              <a:spcAft>
                <a:spcPts val="0"/>
              </a:spcAft>
              <a:buSzPts val="1800"/>
              <a:buChar char="●"/>
            </a:pPr>
            <a:r>
              <a:rPr lang="en-GB" sz="1800" dirty="0"/>
              <a:t>Problem Statement: Burning of Agriculture Waste Rice Straw (</a:t>
            </a:r>
            <a:r>
              <a:rPr lang="en-GB" sz="1800" dirty="0" err="1"/>
              <a:t>Parali</a:t>
            </a:r>
            <a:r>
              <a:rPr lang="en-GB" sz="1800" dirty="0"/>
              <a:t>) in North India leading to Air Pollution, Impacting Health, Environmental Degradation and Economic Losses</a:t>
            </a:r>
            <a:endParaRPr sz="1800" dirty="0">
              <a:solidFill>
                <a:schemeClr val="dk1"/>
              </a:solidFill>
            </a:endParaRPr>
          </a:p>
          <a:p>
            <a:pPr marL="0" lvl="0" indent="0" algn="l" rtl="0">
              <a:spcBef>
                <a:spcPts val="0"/>
              </a:spcBef>
              <a:spcAft>
                <a:spcPts val="0"/>
              </a:spcAft>
              <a:buNone/>
            </a:pPr>
            <a:endParaRPr sz="1800"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966FC0-6A27-AA9B-E6F1-9F2BEF73F94A}"/>
              </a:ext>
            </a:extLst>
          </p:cNvPr>
          <p:cNvPicPr>
            <a:picLocks noChangeAspect="1"/>
          </p:cNvPicPr>
          <p:nvPr/>
        </p:nvPicPr>
        <p:blipFill>
          <a:blip r:embed="rId2"/>
          <a:stretch>
            <a:fillRect/>
          </a:stretch>
        </p:blipFill>
        <p:spPr>
          <a:xfrm>
            <a:off x="494847" y="749256"/>
            <a:ext cx="8226641" cy="3094414"/>
          </a:xfrm>
          <a:prstGeom prst="rect">
            <a:avLst/>
          </a:prstGeom>
        </p:spPr>
      </p:pic>
    </p:spTree>
    <p:extLst>
      <p:ext uri="{BB962C8B-B14F-4D97-AF65-F5344CB8AC3E}">
        <p14:creationId xmlns:p14="http://schemas.microsoft.com/office/powerpoint/2010/main" val="282687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9" name="Google Shape;119;p2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0" name="Google Shape;120;p21"/>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121" name="Google Shape;121;p21"/>
          <p:cNvSpPr txBox="1"/>
          <p:nvPr/>
        </p:nvSpPr>
        <p:spPr>
          <a:xfrm>
            <a:off x="158825" y="904075"/>
            <a:ext cx="87477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Estimated implementation cost (optional)</a:t>
            </a:r>
            <a:endParaRPr sz="1800">
              <a:solidFill>
                <a:schemeClr val="dk2"/>
              </a:solidFill>
            </a:endParaRPr>
          </a:p>
        </p:txBody>
      </p:sp>
      <p:pic>
        <p:nvPicPr>
          <p:cNvPr id="3" name="Picture 2">
            <a:extLst>
              <a:ext uri="{FF2B5EF4-FFF2-40B4-BE49-F238E27FC236}">
                <a16:creationId xmlns:a16="http://schemas.microsoft.com/office/drawing/2014/main" id="{CB3982BE-6988-FD8F-2A46-88A0BF4B5AC4}"/>
              </a:ext>
            </a:extLst>
          </p:cNvPr>
          <p:cNvPicPr>
            <a:picLocks noChangeAspect="1"/>
          </p:cNvPicPr>
          <p:nvPr/>
        </p:nvPicPr>
        <p:blipFill>
          <a:blip r:embed="rId4"/>
          <a:stretch>
            <a:fillRect/>
          </a:stretch>
        </p:blipFill>
        <p:spPr>
          <a:xfrm>
            <a:off x="1551399" y="1490575"/>
            <a:ext cx="5934354" cy="21514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27" name="Google Shape;127;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28" name="Google Shape;128;p22"/>
          <p:cNvPicPr preferRelativeResize="0"/>
          <p:nvPr/>
        </p:nvPicPr>
        <p:blipFill rotWithShape="1">
          <a:blip r:embed="rId3">
            <a:alphaModFix/>
          </a:blip>
          <a:srcRect/>
          <a:stretch/>
        </p:blipFill>
        <p:spPr>
          <a:xfrm>
            <a:off x="0" y="0"/>
            <a:ext cx="9144000" cy="5145935"/>
          </a:xfrm>
          <a:prstGeom prst="rect">
            <a:avLst/>
          </a:prstGeom>
          <a:noFill/>
          <a:ln>
            <a:noFill/>
          </a:ln>
        </p:spPr>
      </p:pic>
      <p:pic>
        <p:nvPicPr>
          <p:cNvPr id="3" name="Picture 2">
            <a:extLst>
              <a:ext uri="{FF2B5EF4-FFF2-40B4-BE49-F238E27FC236}">
                <a16:creationId xmlns:a16="http://schemas.microsoft.com/office/drawing/2014/main" id="{9A338202-EAEC-2891-BBA9-8B21C333AADE}"/>
              </a:ext>
            </a:extLst>
          </p:cNvPr>
          <p:cNvPicPr>
            <a:picLocks noChangeAspect="1"/>
          </p:cNvPicPr>
          <p:nvPr/>
        </p:nvPicPr>
        <p:blipFill>
          <a:blip r:embed="rId4"/>
          <a:stretch>
            <a:fillRect/>
          </a:stretch>
        </p:blipFill>
        <p:spPr>
          <a:xfrm>
            <a:off x="334971" y="704942"/>
            <a:ext cx="8497321" cy="42278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D72E8"/>
        </a:solidFill>
        <a:effectLst/>
      </p:bgPr>
    </p:bg>
    <p:spTree>
      <p:nvGrpSpPr>
        <p:cNvPr id="1" name="Shape 230"/>
        <p:cNvGrpSpPr/>
        <p:nvPr/>
      </p:nvGrpSpPr>
      <p:grpSpPr>
        <a:xfrm>
          <a:off x="0" y="0"/>
          <a:ext cx="0" cy="0"/>
          <a:chOff x="0" y="0"/>
          <a:chExt cx="0" cy="0"/>
        </a:xfrm>
      </p:grpSpPr>
      <p:sp>
        <p:nvSpPr>
          <p:cNvPr id="231" name="Google Shape;231;p28"/>
          <p:cNvSpPr/>
          <p:nvPr/>
        </p:nvSpPr>
        <p:spPr>
          <a:xfrm>
            <a:off x="6174048" y="959838"/>
            <a:ext cx="3359100" cy="3223800"/>
          </a:xfrm>
          <a:prstGeom prst="roundRect">
            <a:avLst>
              <a:gd name="adj" fmla="val 50000"/>
            </a:avLst>
          </a:prstGeom>
          <a:solidFill>
            <a:srgbClr val="EFF2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20000"/>
              </a:lnSpc>
              <a:spcBef>
                <a:spcPts val="600"/>
              </a:spcBef>
              <a:spcAft>
                <a:spcPts val="800"/>
              </a:spcAft>
              <a:buClr>
                <a:srgbClr val="000000"/>
              </a:buClr>
              <a:buSzTx/>
              <a:buFont typeface="Arial"/>
              <a:buNone/>
              <a:tabLst/>
              <a:defRPr/>
            </a:pPr>
            <a:endParaRPr kumimoji="0" sz="2400" b="0" i="0" u="none" strike="noStrike" kern="0" cap="none" spc="0" normalizeH="0" baseline="0" noProof="0">
              <a:ln>
                <a:noFill/>
              </a:ln>
              <a:solidFill>
                <a:srgbClr val="0D0D0D"/>
              </a:solidFill>
              <a:effectLst/>
              <a:uLnTx/>
              <a:uFillTx/>
              <a:latin typeface="Poppins Light"/>
              <a:ea typeface="Poppins Light"/>
              <a:cs typeface="Poppins Light"/>
              <a:sym typeface="Poppins Light"/>
            </a:endParaRPr>
          </a:p>
        </p:txBody>
      </p:sp>
      <p:sp>
        <p:nvSpPr>
          <p:cNvPr id="232" name="Google Shape;232;p28"/>
          <p:cNvSpPr txBox="1">
            <a:spLocks noGrp="1"/>
          </p:cNvSpPr>
          <p:nvPr>
            <p:ph type="title"/>
          </p:nvPr>
        </p:nvSpPr>
        <p:spPr>
          <a:xfrm>
            <a:off x="465600" y="365700"/>
            <a:ext cx="4977300" cy="5943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ru" sz="2700" b="1">
                <a:solidFill>
                  <a:schemeClr val="lt1"/>
                </a:solidFill>
                <a:latin typeface="Poppins"/>
                <a:ea typeface="Poppins"/>
                <a:cs typeface="Poppins"/>
                <a:sym typeface="Poppins"/>
              </a:rPr>
              <a:t>Our Advantages</a:t>
            </a:r>
            <a:endParaRPr sz="2700" b="1">
              <a:solidFill>
                <a:schemeClr val="lt1"/>
              </a:solidFill>
              <a:latin typeface="Poppins"/>
              <a:ea typeface="Poppins"/>
              <a:cs typeface="Poppins"/>
              <a:sym typeface="Poppins"/>
            </a:endParaRPr>
          </a:p>
        </p:txBody>
      </p:sp>
      <p:sp>
        <p:nvSpPr>
          <p:cNvPr id="233" name="Google Shape;233;p28"/>
          <p:cNvSpPr txBox="1">
            <a:spLocks noGrp="1"/>
          </p:cNvSpPr>
          <p:nvPr>
            <p:ph type="body" idx="1"/>
          </p:nvPr>
        </p:nvSpPr>
        <p:spPr>
          <a:xfrm>
            <a:off x="-42394" y="698826"/>
            <a:ext cx="4201500" cy="3349200"/>
          </a:xfrm>
          <a:prstGeom prst="rect">
            <a:avLst/>
          </a:prstGeom>
        </p:spPr>
        <p:txBody>
          <a:bodyPr spcFirstLastPara="1" wrap="square" lIns="0" tIns="91425" rIns="0" bIns="91425" anchor="ctr" anchorCtr="0">
            <a:noAutofit/>
          </a:bodyPr>
          <a:lstStyle/>
          <a:p>
            <a:pPr marL="269999" lvl="0" indent="-269875" algn="l" rtl="0">
              <a:lnSpc>
                <a:spcPct val="120000"/>
              </a:lnSpc>
              <a:spcBef>
                <a:spcPts val="600"/>
              </a:spcBef>
              <a:spcAft>
                <a:spcPts val="800"/>
              </a:spcAft>
              <a:buClr>
                <a:schemeClr val="lt1"/>
              </a:buClr>
              <a:buSzPts val="1400"/>
              <a:buFont typeface="Poppins"/>
              <a:buChar char="■"/>
            </a:pPr>
            <a:r>
              <a:rPr lang="ru" sz="1400" dirty="0">
                <a:solidFill>
                  <a:schemeClr val="lt1"/>
                </a:solidFill>
                <a:latin typeface="Poppins"/>
                <a:ea typeface="Poppins"/>
                <a:cs typeface="Poppins"/>
                <a:sym typeface="Poppins"/>
              </a:rPr>
              <a:t>Our product, vegan leather crafted from wheat or rice husk in North India, is an ethical, eco-friendly and affordable alternative. Utilizing agricultural waste fosters local innovation, feeds the growing demand for sustainable fashion, and propels a circular economy.</a:t>
            </a:r>
            <a:endParaRPr lang="en-US" sz="1400" dirty="0">
              <a:solidFill>
                <a:schemeClr val="lt1"/>
              </a:solidFill>
              <a:latin typeface="Poppins"/>
              <a:ea typeface="Poppins"/>
              <a:cs typeface="Poppins"/>
              <a:sym typeface="Poppins"/>
            </a:endParaRPr>
          </a:p>
          <a:p>
            <a:pPr marL="269999" lvl="0" indent="-269875" algn="l" rtl="0">
              <a:lnSpc>
                <a:spcPct val="120000"/>
              </a:lnSpc>
              <a:spcBef>
                <a:spcPts val="600"/>
              </a:spcBef>
              <a:spcAft>
                <a:spcPts val="800"/>
              </a:spcAft>
              <a:buClr>
                <a:schemeClr val="lt1"/>
              </a:buClr>
              <a:buSzPts val="1400"/>
              <a:buFont typeface="Poppins"/>
              <a:buChar char="■"/>
            </a:pPr>
            <a:r>
              <a:rPr lang="en-US" b="1" dirty="0">
                <a:solidFill>
                  <a:schemeClr val="lt1"/>
                </a:solidFill>
                <a:latin typeface="Poppins"/>
                <a:ea typeface="Poppins"/>
                <a:cs typeface="Poppins"/>
                <a:sym typeface="Poppins"/>
              </a:rPr>
              <a:t>We are entering in Agreement with three big farmers of Haryana &amp; Punjab to continuously supply Rice Straw &amp; Wheat Straw throughout the year</a:t>
            </a:r>
            <a:endParaRPr sz="2800" b="1" dirty="0">
              <a:solidFill>
                <a:schemeClr val="lt1"/>
              </a:solidFill>
              <a:latin typeface="Poppins"/>
              <a:ea typeface="Poppins"/>
              <a:cs typeface="Poppins"/>
              <a:sym typeface="Poppins"/>
            </a:endParaRPr>
          </a:p>
        </p:txBody>
      </p:sp>
      <p:sp>
        <p:nvSpPr>
          <p:cNvPr id="234" name="Google Shape;234;p28"/>
          <p:cNvSpPr txBox="1"/>
          <p:nvPr/>
        </p:nvSpPr>
        <p:spPr>
          <a:xfrm>
            <a:off x="1919100" y="114000"/>
            <a:ext cx="6462600" cy="251700"/>
          </a:xfrm>
          <a:prstGeom prst="rect">
            <a:avLst/>
          </a:prstGeom>
          <a:noFill/>
          <a:ln>
            <a:noFill/>
          </a:ln>
        </p:spPr>
        <p:txBody>
          <a:bodyPr spcFirstLastPara="1" wrap="square" lIns="91425" tIns="91425" rIns="3600" bIns="91425" anchor="t" anchorCtr="0">
            <a:noAutofit/>
          </a:bodyPr>
          <a:lstStyle/>
          <a:p>
            <a:pPr marL="0" marR="5017"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ru" sz="1100" b="0" i="0" u="none" strike="noStrike" kern="0" cap="none" spc="0" normalizeH="0" baseline="0" noProof="0" dirty="0">
                <a:ln>
                  <a:noFill/>
                </a:ln>
                <a:solidFill>
                  <a:srgbClr val="B7B7B7"/>
                </a:solidFill>
                <a:effectLst/>
                <a:uLnTx/>
                <a:uFillTx/>
                <a:latin typeface="Poppins"/>
                <a:ea typeface="Poppins"/>
                <a:cs typeface="Poppins"/>
                <a:sym typeface="Poppins"/>
              </a:rPr>
              <a:t>GreenSapio</a:t>
            </a:r>
            <a:endParaRPr kumimoji="0" sz="1100" b="0" i="0" u="none" strike="noStrike" kern="0" cap="none" spc="0" normalizeH="0" baseline="0" noProof="0" dirty="0">
              <a:ln>
                <a:noFill/>
              </a:ln>
              <a:solidFill>
                <a:srgbClr val="B7B7B7"/>
              </a:solidFill>
              <a:effectLst/>
              <a:uLnTx/>
              <a:uFillTx/>
              <a:latin typeface="Poppins"/>
              <a:ea typeface="Poppins"/>
              <a:cs typeface="Poppins"/>
              <a:sym typeface="Poppins"/>
            </a:endParaRPr>
          </a:p>
        </p:txBody>
      </p:sp>
      <p:sp>
        <p:nvSpPr>
          <p:cNvPr id="236" name="Google Shape;236;p28"/>
          <p:cNvSpPr txBox="1"/>
          <p:nvPr/>
        </p:nvSpPr>
        <p:spPr>
          <a:xfrm>
            <a:off x="541800" y="4652850"/>
            <a:ext cx="362400" cy="251700"/>
          </a:xfrm>
          <a:prstGeom prst="rect">
            <a:avLst/>
          </a:prstGeom>
          <a:noFill/>
          <a:ln>
            <a:noFill/>
          </a:ln>
        </p:spPr>
        <p:txBody>
          <a:bodyPr spcFirstLastPara="1" wrap="square" lIns="91425" tIns="91425" rIns="3600" bIns="91425" anchor="t" anchorCtr="0">
            <a:noAutofit/>
          </a:bodyPr>
          <a:lstStyle/>
          <a:p>
            <a:pPr marL="0" marR="5017"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ru" sz="1100" b="0" i="0" u="none" strike="noStrike" kern="0" cap="none" spc="0" normalizeH="0" baseline="0" noProof="0">
                <a:ln>
                  <a:noFill/>
                </a:ln>
                <a:solidFill>
                  <a:srgbClr val="B7B7B7"/>
                </a:solidFill>
                <a:effectLst/>
                <a:uLnTx/>
                <a:uFillTx/>
                <a:latin typeface="Poppins"/>
                <a:ea typeface="Poppins"/>
                <a:cs typeface="Poppins"/>
                <a:sym typeface="Poppins"/>
              </a:rPr>
              <a:t>17</a:t>
            </a:r>
            <a:endParaRPr kumimoji="0" sz="1100" b="0" i="0" u="none" strike="noStrike" kern="0" cap="none" spc="0" normalizeH="0" baseline="0" noProof="0">
              <a:ln>
                <a:noFill/>
              </a:ln>
              <a:solidFill>
                <a:srgbClr val="B7B7B7"/>
              </a:solidFill>
              <a:effectLst/>
              <a:uLnTx/>
              <a:uFillTx/>
              <a:latin typeface="Poppins"/>
              <a:ea typeface="Poppins"/>
              <a:cs typeface="Poppins"/>
              <a:sym typeface="Poppins"/>
            </a:endParaRPr>
          </a:p>
        </p:txBody>
      </p:sp>
      <p:pic>
        <p:nvPicPr>
          <p:cNvPr id="237" name="Google Shape;237;p28"/>
          <p:cNvPicPr preferRelativeResize="0"/>
          <p:nvPr/>
        </p:nvPicPr>
        <p:blipFill>
          <a:blip r:embed="rId3"/>
          <a:srcRect/>
          <a:stretch/>
        </p:blipFill>
        <p:spPr>
          <a:xfrm>
            <a:off x="4098548" y="114000"/>
            <a:ext cx="6857998" cy="4566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24"/>
          <p:cNvSpPr txBox="1">
            <a:spLocks noGrp="1"/>
          </p:cNvSpPr>
          <p:nvPr>
            <p:ph type="title"/>
          </p:nvPr>
        </p:nvSpPr>
        <p:spPr>
          <a:xfrm>
            <a:off x="3607238" y="48001"/>
            <a:ext cx="1924384" cy="4137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latin typeface="Poppins"/>
                <a:ea typeface="Poppins"/>
                <a:cs typeface="Poppins"/>
                <a:sym typeface="Poppins"/>
              </a:rPr>
              <a:t>Founder </a:t>
            </a:r>
            <a:r>
              <a:rPr lang="ru" sz="1600" b="1" dirty="0">
                <a:latin typeface="Poppins"/>
                <a:ea typeface="Poppins"/>
                <a:cs typeface="Poppins"/>
                <a:sym typeface="Poppins"/>
              </a:rPr>
              <a:t>Team</a:t>
            </a:r>
            <a:endParaRPr sz="1600" b="1" dirty="0">
              <a:latin typeface="Poppins"/>
              <a:ea typeface="Poppins"/>
              <a:cs typeface="Poppins"/>
              <a:sym typeface="Poppins"/>
            </a:endParaRPr>
          </a:p>
        </p:txBody>
      </p:sp>
      <p:sp>
        <p:nvSpPr>
          <p:cNvPr id="190" name="Google Shape;190;p24"/>
          <p:cNvSpPr txBox="1"/>
          <p:nvPr/>
        </p:nvSpPr>
        <p:spPr>
          <a:xfrm>
            <a:off x="541800" y="4652850"/>
            <a:ext cx="362400" cy="251700"/>
          </a:xfrm>
          <a:prstGeom prst="rect">
            <a:avLst/>
          </a:prstGeom>
          <a:noFill/>
          <a:ln>
            <a:noFill/>
          </a:ln>
        </p:spPr>
        <p:txBody>
          <a:bodyPr spcFirstLastPara="1" wrap="square" lIns="91425" tIns="91425" rIns="3600" bIns="91425" anchor="t" anchorCtr="0">
            <a:noAutofit/>
          </a:bodyPr>
          <a:lstStyle/>
          <a:p>
            <a:pPr marL="0" marR="5017" lvl="0" indent="0" algn="l" rtl="0">
              <a:spcBef>
                <a:spcPts val="0"/>
              </a:spcBef>
              <a:spcAft>
                <a:spcPts val="0"/>
              </a:spcAft>
              <a:buNone/>
            </a:pPr>
            <a:r>
              <a:rPr lang="ru" sz="1100">
                <a:solidFill>
                  <a:srgbClr val="B7B7B7"/>
                </a:solidFill>
                <a:latin typeface="Poppins"/>
                <a:ea typeface="Poppins"/>
                <a:cs typeface="Poppins"/>
                <a:sym typeface="Poppins"/>
              </a:rPr>
              <a:t>12</a:t>
            </a:r>
            <a:endParaRPr sz="1100">
              <a:solidFill>
                <a:srgbClr val="B7B7B7"/>
              </a:solidFill>
              <a:latin typeface="Poppins"/>
              <a:ea typeface="Poppins"/>
              <a:cs typeface="Poppins"/>
              <a:sym typeface="Poppins"/>
            </a:endParaRPr>
          </a:p>
        </p:txBody>
      </p:sp>
      <p:graphicFrame>
        <p:nvGraphicFramePr>
          <p:cNvPr id="4" name="Diagram 3">
            <a:extLst>
              <a:ext uri="{FF2B5EF4-FFF2-40B4-BE49-F238E27FC236}">
                <a16:creationId xmlns:a16="http://schemas.microsoft.com/office/drawing/2014/main" id="{C3FF5D32-2936-80E3-B1AC-EC4266C22818}"/>
              </a:ext>
            </a:extLst>
          </p:cNvPr>
          <p:cNvGraphicFramePr/>
          <p:nvPr/>
        </p:nvGraphicFramePr>
        <p:xfrm>
          <a:off x="339046" y="498297"/>
          <a:ext cx="8460769" cy="4296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p:nvPr/>
        </p:nvSpPr>
        <p:spPr>
          <a:xfrm>
            <a:off x="6611650" y="0"/>
            <a:ext cx="2532300" cy="5143500"/>
          </a:xfrm>
          <a:prstGeom prst="roundRect">
            <a:avLst>
              <a:gd name="adj" fmla="val 0"/>
            </a:avLst>
          </a:prstGeom>
          <a:solidFill>
            <a:srgbClr val="EFF2FF"/>
          </a:solidFill>
          <a:ln>
            <a:noFill/>
          </a:ln>
        </p:spPr>
        <p:txBody>
          <a:bodyPr spcFirstLastPara="1" wrap="square" lIns="91425" tIns="91425" rIns="91425" bIns="91425" anchor="ctr" anchorCtr="0">
            <a:noAutofit/>
          </a:bodyPr>
          <a:lstStyle/>
          <a:p>
            <a:pPr marL="0" lvl="0" indent="0" algn="l" rtl="0">
              <a:lnSpc>
                <a:spcPct val="120000"/>
              </a:lnSpc>
              <a:spcBef>
                <a:spcPts val="600"/>
              </a:spcBef>
              <a:spcAft>
                <a:spcPts val="800"/>
              </a:spcAft>
              <a:buNone/>
            </a:pPr>
            <a:endParaRPr sz="2400">
              <a:solidFill>
                <a:srgbClr val="0D0D0D"/>
              </a:solidFill>
              <a:latin typeface="Poppins Light"/>
              <a:ea typeface="Poppins Light"/>
              <a:cs typeface="Poppins Light"/>
              <a:sym typeface="Poppins Light"/>
            </a:endParaRPr>
          </a:p>
        </p:txBody>
      </p:sp>
      <p:sp>
        <p:nvSpPr>
          <p:cNvPr id="255" name="Google Shape;255;p30"/>
          <p:cNvSpPr txBox="1">
            <a:spLocks noGrp="1"/>
          </p:cNvSpPr>
          <p:nvPr>
            <p:ph type="title"/>
          </p:nvPr>
        </p:nvSpPr>
        <p:spPr>
          <a:xfrm>
            <a:off x="540000" y="365700"/>
            <a:ext cx="6621600" cy="963900"/>
          </a:xfrm>
          <a:prstGeom prst="rect">
            <a:avLst/>
          </a:prstGeom>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ru" sz="2700" b="1" dirty="0">
                <a:latin typeface="Poppins"/>
                <a:ea typeface="Poppins"/>
                <a:cs typeface="Poppins"/>
                <a:sym typeface="Poppins"/>
              </a:rPr>
              <a:t>Progress </a:t>
            </a:r>
            <a:br>
              <a:rPr lang="ru" sz="2700" b="1" dirty="0">
                <a:latin typeface="Poppins"/>
                <a:ea typeface="Poppins"/>
                <a:cs typeface="Poppins"/>
                <a:sym typeface="Poppins"/>
              </a:rPr>
            </a:br>
            <a:r>
              <a:rPr lang="ru" sz="2700" b="1" dirty="0">
                <a:latin typeface="Poppins"/>
                <a:ea typeface="Poppins"/>
                <a:cs typeface="Poppins"/>
                <a:sym typeface="Poppins"/>
              </a:rPr>
              <a:t>for </a:t>
            </a:r>
            <a:r>
              <a:rPr lang="en-US" sz="2700" b="1" dirty="0">
                <a:latin typeface="Poppins"/>
                <a:ea typeface="Poppins"/>
                <a:cs typeface="Poppins"/>
                <a:sym typeface="Poppins"/>
              </a:rPr>
              <a:t>10</a:t>
            </a:r>
            <a:r>
              <a:rPr lang="ru" sz="2700" b="1" dirty="0">
                <a:latin typeface="Poppins"/>
                <a:ea typeface="Poppins"/>
                <a:cs typeface="Poppins"/>
                <a:sym typeface="Poppins"/>
              </a:rPr>
              <a:t> months</a:t>
            </a:r>
            <a:endParaRPr sz="2700" b="1" dirty="0">
              <a:latin typeface="Poppins"/>
              <a:ea typeface="Poppins"/>
              <a:cs typeface="Poppins"/>
              <a:sym typeface="Poppins"/>
            </a:endParaRPr>
          </a:p>
        </p:txBody>
      </p:sp>
      <p:sp>
        <p:nvSpPr>
          <p:cNvPr id="256" name="Google Shape;256;p30"/>
          <p:cNvSpPr txBox="1"/>
          <p:nvPr/>
        </p:nvSpPr>
        <p:spPr>
          <a:xfrm>
            <a:off x="541800" y="4652850"/>
            <a:ext cx="362400" cy="251700"/>
          </a:xfrm>
          <a:prstGeom prst="rect">
            <a:avLst/>
          </a:prstGeom>
          <a:noFill/>
          <a:ln>
            <a:noFill/>
          </a:ln>
        </p:spPr>
        <p:txBody>
          <a:bodyPr spcFirstLastPara="1" wrap="square" lIns="91425" tIns="91425" rIns="3600" bIns="91425" anchor="t" anchorCtr="0">
            <a:noAutofit/>
          </a:bodyPr>
          <a:lstStyle/>
          <a:p>
            <a:pPr marL="0" marR="5017" lvl="0" indent="0" algn="l" rtl="0">
              <a:spcBef>
                <a:spcPts val="0"/>
              </a:spcBef>
              <a:spcAft>
                <a:spcPts val="0"/>
              </a:spcAft>
              <a:buNone/>
            </a:pPr>
            <a:r>
              <a:rPr lang="ru" sz="1100">
                <a:solidFill>
                  <a:srgbClr val="B7B7B7"/>
                </a:solidFill>
                <a:latin typeface="Poppins"/>
                <a:ea typeface="Poppins"/>
                <a:cs typeface="Poppins"/>
                <a:sym typeface="Poppins"/>
              </a:rPr>
              <a:t>18</a:t>
            </a:r>
            <a:endParaRPr sz="1100">
              <a:solidFill>
                <a:srgbClr val="B7B7B7"/>
              </a:solidFill>
              <a:latin typeface="Poppins"/>
              <a:ea typeface="Poppins"/>
              <a:cs typeface="Poppins"/>
              <a:sym typeface="Poppins"/>
            </a:endParaRPr>
          </a:p>
        </p:txBody>
      </p:sp>
      <p:sp>
        <p:nvSpPr>
          <p:cNvPr id="259" name="Google Shape;259;p30"/>
          <p:cNvSpPr txBox="1">
            <a:spLocks noGrp="1"/>
          </p:cNvSpPr>
          <p:nvPr>
            <p:ph type="body" idx="1"/>
          </p:nvPr>
        </p:nvSpPr>
        <p:spPr>
          <a:xfrm>
            <a:off x="540000" y="1657775"/>
            <a:ext cx="4353000" cy="2788200"/>
          </a:xfrm>
          <a:prstGeom prst="rect">
            <a:avLst/>
          </a:prstGeom>
        </p:spPr>
        <p:txBody>
          <a:bodyPr spcFirstLastPara="1" wrap="square" lIns="0" tIns="91425" rIns="91425" bIns="91425" anchor="t" anchorCtr="0">
            <a:noAutofit/>
          </a:bodyPr>
          <a:lstStyle/>
          <a:p>
            <a:pPr marL="269999" marR="0" lvl="0" indent="-269875" algn="l" rtl="0">
              <a:lnSpc>
                <a:spcPct val="120000"/>
              </a:lnSpc>
              <a:spcBef>
                <a:spcPts val="600"/>
              </a:spcBef>
              <a:spcAft>
                <a:spcPts val="0"/>
              </a:spcAft>
              <a:buClr>
                <a:srgbClr val="4D72E8"/>
              </a:buClr>
              <a:buSzPts val="1400"/>
              <a:buFont typeface="Poppins"/>
              <a:buChar char="■"/>
            </a:pPr>
            <a:r>
              <a:rPr lang="ru" sz="1400" dirty="0">
                <a:solidFill>
                  <a:srgbClr val="222222"/>
                </a:solidFill>
                <a:latin typeface="Poppins"/>
                <a:ea typeface="Poppins"/>
                <a:cs typeface="Poppins"/>
                <a:sym typeface="Poppins"/>
              </a:rPr>
              <a:t>We've successfully completed our research and development phase</a:t>
            </a:r>
            <a:r>
              <a:rPr lang="en-US" sz="1400" dirty="0">
                <a:solidFill>
                  <a:srgbClr val="222222"/>
                </a:solidFill>
                <a:latin typeface="Poppins"/>
                <a:ea typeface="Poppins"/>
                <a:cs typeface="Poppins"/>
                <a:sym typeface="Poppins"/>
              </a:rPr>
              <a:t> to produce vegan leather from Rice &amp; Wheat Straw (</a:t>
            </a:r>
            <a:r>
              <a:rPr lang="en-US" sz="1400" dirty="0" err="1">
                <a:solidFill>
                  <a:srgbClr val="222222"/>
                </a:solidFill>
                <a:latin typeface="Poppins"/>
                <a:ea typeface="Poppins"/>
                <a:cs typeface="Poppins"/>
                <a:sym typeface="Poppins"/>
              </a:rPr>
              <a:t>Parali</a:t>
            </a:r>
            <a:r>
              <a:rPr lang="en-US" sz="1400" dirty="0">
                <a:solidFill>
                  <a:srgbClr val="222222"/>
                </a:solidFill>
                <a:latin typeface="Poppins"/>
                <a:ea typeface="Poppins"/>
                <a:cs typeface="Poppins"/>
                <a:sym typeface="Poppins"/>
              </a:rPr>
              <a:t>)</a:t>
            </a:r>
            <a:r>
              <a:rPr lang="ru" sz="1400" dirty="0">
                <a:solidFill>
                  <a:srgbClr val="222222"/>
                </a:solidFill>
                <a:latin typeface="Poppins"/>
                <a:ea typeface="Poppins"/>
                <a:cs typeface="Poppins"/>
                <a:sym typeface="Poppins"/>
              </a:rPr>
              <a:t>. Currently, we're in the midst of setting up our manufacturing facility in Jhajjar, Haryana, India to initiate production.</a:t>
            </a:r>
            <a:endParaRPr sz="1400" dirty="0">
              <a:solidFill>
                <a:srgbClr val="222222"/>
              </a:solidFill>
              <a:latin typeface="Poppins"/>
              <a:ea typeface="Poppins"/>
              <a:cs typeface="Poppins"/>
              <a:sym typeface="Poppins"/>
            </a:endParaRPr>
          </a:p>
          <a:p>
            <a:pPr marL="0" lvl="0" indent="0" algn="l" rtl="0">
              <a:lnSpc>
                <a:spcPct val="120000"/>
              </a:lnSpc>
              <a:spcBef>
                <a:spcPts val="800"/>
              </a:spcBef>
              <a:spcAft>
                <a:spcPts val="0"/>
              </a:spcAft>
              <a:buNone/>
            </a:pPr>
            <a:endParaRPr sz="1400" dirty="0">
              <a:solidFill>
                <a:srgbClr val="222222"/>
              </a:solidFill>
              <a:latin typeface="Poppins"/>
              <a:ea typeface="Poppins"/>
              <a:cs typeface="Poppins"/>
              <a:sym typeface="Poppins"/>
            </a:endParaRPr>
          </a:p>
          <a:p>
            <a:pPr marL="0" lvl="0" indent="0" algn="l" rtl="0">
              <a:lnSpc>
                <a:spcPct val="120000"/>
              </a:lnSpc>
              <a:spcBef>
                <a:spcPts val="800"/>
              </a:spcBef>
              <a:spcAft>
                <a:spcPts val="800"/>
              </a:spcAft>
              <a:buNone/>
            </a:pPr>
            <a:endParaRPr dirty="0">
              <a:solidFill>
                <a:srgbClr val="4D72E8"/>
              </a:solidFill>
              <a:latin typeface="Poppins"/>
              <a:ea typeface="Poppins"/>
              <a:cs typeface="Poppins"/>
              <a:sym typeface="Poppins"/>
            </a:endParaRPr>
          </a:p>
        </p:txBody>
      </p:sp>
      <p:sp>
        <p:nvSpPr>
          <p:cNvPr id="260" name="Google Shape;260;p30"/>
          <p:cNvSpPr/>
          <p:nvPr/>
        </p:nvSpPr>
        <p:spPr>
          <a:xfrm>
            <a:off x="5750600" y="1409975"/>
            <a:ext cx="2752800" cy="2629800"/>
          </a:xfrm>
          <a:prstGeom prst="ellipse">
            <a:avLst/>
          </a:prstGeom>
          <a:solidFill>
            <a:srgbClr val="4D72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30"/>
          <p:cNvPicPr preferRelativeResize="0"/>
          <p:nvPr/>
        </p:nvPicPr>
        <p:blipFill rotWithShape="1">
          <a:blip r:embed="rId3">
            <a:alphaModFix/>
          </a:blip>
          <a:srcRect/>
          <a:stretch/>
        </p:blipFill>
        <p:spPr>
          <a:xfrm>
            <a:off x="5121900" y="1114875"/>
            <a:ext cx="3066148" cy="30661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51" name="Google Shape;151;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52" name="Google Shape;152;p25"/>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153" name="Google Shape;153;p25"/>
          <p:cNvSpPr txBox="1"/>
          <p:nvPr/>
        </p:nvSpPr>
        <p:spPr>
          <a:xfrm>
            <a:off x="158825" y="904075"/>
            <a:ext cx="87477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GitHub Public Repository Link &amp; Demo Video Link</a:t>
            </a:r>
            <a:endParaRPr sz="1800" dirty="0">
              <a:solidFill>
                <a:schemeClr val="dk2"/>
              </a:solidFill>
            </a:endParaRPr>
          </a:p>
        </p:txBody>
      </p:sp>
      <p:sp>
        <p:nvSpPr>
          <p:cNvPr id="3" name="TextBox 2">
            <a:extLst>
              <a:ext uri="{FF2B5EF4-FFF2-40B4-BE49-F238E27FC236}">
                <a16:creationId xmlns:a16="http://schemas.microsoft.com/office/drawing/2014/main" id="{13E384A5-7835-2B85-1C7C-4AF9AD94AEC6}"/>
              </a:ext>
            </a:extLst>
          </p:cNvPr>
          <p:cNvSpPr txBox="1"/>
          <p:nvPr/>
        </p:nvSpPr>
        <p:spPr>
          <a:xfrm>
            <a:off x="237475" y="1373636"/>
            <a:ext cx="4572000" cy="523220"/>
          </a:xfrm>
          <a:prstGeom prst="rect">
            <a:avLst/>
          </a:prstGeom>
          <a:noFill/>
        </p:spPr>
        <p:txBody>
          <a:bodyPr wrap="square">
            <a:spAutoFit/>
          </a:bodyPr>
          <a:lstStyle/>
          <a:p>
            <a:r>
              <a:rPr lang="en-IN" dirty="0">
                <a:hlinkClick r:id="rId4"/>
              </a:rPr>
              <a:t>https://www.youtube.com/watch?v</a:t>
            </a:r>
            <a:r>
              <a:rPr lang="en-IN">
                <a:hlinkClick r:id="rId4"/>
              </a:rPr>
              <a:t>=ir6axmz3Q1w</a:t>
            </a:r>
            <a:endParaRPr lang="en-IN"/>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34" name="Google Shape;134;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35" name="Google Shape;135;p23"/>
          <p:cNvPicPr preferRelativeResize="0"/>
          <p:nvPr/>
        </p:nvPicPr>
        <p:blipFill rotWithShape="1">
          <a:blip r:embed="rId3">
            <a:alphaModFix/>
          </a:blip>
          <a:srcRect/>
          <a:stretch/>
        </p:blipFill>
        <p:spPr>
          <a:xfrm>
            <a:off x="0" y="0"/>
            <a:ext cx="9144000" cy="51459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alphaModFix/>
          </a:blip>
          <a:srcRect/>
          <a:stretch/>
        </p:blipFill>
        <p:spPr>
          <a:xfrm>
            <a:off x="0" y="0"/>
            <a:ext cx="9144000" cy="5145935"/>
          </a:xfrm>
          <a:prstGeom prst="rect">
            <a:avLst/>
          </a:prstGeom>
          <a:noFill/>
          <a:ln>
            <a:noFill/>
          </a:ln>
        </p:spPr>
      </p:pic>
      <p:graphicFrame>
        <p:nvGraphicFramePr>
          <p:cNvPr id="12" name="Diagram 11">
            <a:extLst>
              <a:ext uri="{FF2B5EF4-FFF2-40B4-BE49-F238E27FC236}">
                <a16:creationId xmlns:a16="http://schemas.microsoft.com/office/drawing/2014/main" id="{D2E47F2B-3696-BE13-50E0-4C4FE3378729}"/>
              </a:ext>
            </a:extLst>
          </p:cNvPr>
          <p:cNvGraphicFramePr/>
          <p:nvPr>
            <p:extLst>
              <p:ext uri="{D42A27DB-BD31-4B8C-83A1-F6EECF244321}">
                <p14:modId xmlns:p14="http://schemas.microsoft.com/office/powerpoint/2010/main" val="4236115364"/>
              </p:ext>
            </p:extLst>
          </p:nvPr>
        </p:nvGraphicFramePr>
        <p:xfrm>
          <a:off x="169524" y="744575"/>
          <a:ext cx="8892283" cy="42024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3" name="Google Shape;63;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4" name="Google Shape;64;p14"/>
          <p:cNvPicPr preferRelativeResize="0"/>
          <p:nvPr/>
        </p:nvPicPr>
        <p:blipFill rotWithShape="1">
          <a:blip r:embed="rId3">
            <a:alphaModFix/>
          </a:blip>
          <a:srcRect/>
          <a:stretch/>
        </p:blipFill>
        <p:spPr>
          <a:xfrm>
            <a:off x="0" y="0"/>
            <a:ext cx="9144000" cy="5145935"/>
          </a:xfrm>
          <a:prstGeom prst="rect">
            <a:avLst/>
          </a:prstGeom>
          <a:noFill/>
          <a:ln>
            <a:noFill/>
          </a:ln>
        </p:spPr>
      </p:pic>
      <p:pic>
        <p:nvPicPr>
          <p:cNvPr id="4" name="Picture 3">
            <a:extLst>
              <a:ext uri="{FF2B5EF4-FFF2-40B4-BE49-F238E27FC236}">
                <a16:creationId xmlns:a16="http://schemas.microsoft.com/office/drawing/2014/main" id="{9DAB3AAF-470C-8168-0BD5-A873DAF604E8}"/>
              </a:ext>
            </a:extLst>
          </p:cNvPr>
          <p:cNvPicPr>
            <a:picLocks noChangeAspect="1"/>
          </p:cNvPicPr>
          <p:nvPr/>
        </p:nvPicPr>
        <p:blipFill>
          <a:blip r:embed="rId4"/>
          <a:stretch>
            <a:fillRect/>
          </a:stretch>
        </p:blipFill>
        <p:spPr>
          <a:xfrm>
            <a:off x="46234" y="688369"/>
            <a:ext cx="9030983" cy="4356242"/>
          </a:xfrm>
          <a:prstGeom prst="rect">
            <a:avLst/>
          </a:prstGeom>
        </p:spPr>
      </p:pic>
    </p:spTree>
    <p:extLst>
      <p:ext uri="{BB962C8B-B14F-4D97-AF65-F5344CB8AC3E}">
        <p14:creationId xmlns:p14="http://schemas.microsoft.com/office/powerpoint/2010/main" val="3447816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1" name="Google Shape;71;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2" name="Google Shape;72;p15"/>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73" name="Google Shape;73;p15"/>
          <p:cNvSpPr txBox="1"/>
          <p:nvPr/>
        </p:nvSpPr>
        <p:spPr>
          <a:xfrm>
            <a:off x="158825" y="904075"/>
            <a:ext cx="87477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Opportunities</a:t>
            </a:r>
            <a:endParaRPr sz="1800" dirty="0"/>
          </a:p>
          <a:p>
            <a:pPr marL="457200" lvl="0" indent="-342900" algn="l" rtl="0">
              <a:spcBef>
                <a:spcPts val="0"/>
              </a:spcBef>
              <a:spcAft>
                <a:spcPts val="0"/>
              </a:spcAft>
              <a:buSzPts val="1800"/>
              <a:buChar char="●"/>
            </a:pPr>
            <a:r>
              <a:rPr lang="en-GB" sz="1800" dirty="0"/>
              <a:t>How different is it from any of the other existing ideas?</a:t>
            </a:r>
          </a:p>
          <a:p>
            <a:pPr marL="457200" lvl="0" indent="-342900" algn="l" rtl="0">
              <a:spcBef>
                <a:spcPts val="0"/>
              </a:spcBef>
              <a:spcAft>
                <a:spcPts val="0"/>
              </a:spcAft>
              <a:buSzPts val="1800"/>
              <a:buFont typeface="Wingdings" panose="05000000000000000000" pitchFamily="2" charset="2"/>
              <a:buChar char="Ø"/>
            </a:pPr>
            <a:r>
              <a:rPr lang="en-GB" dirty="0"/>
              <a:t>Currently in India, companies are making leather from other agriculture waste like Cactus, Banana Stems and Pineapple leaves however no company is making leather from Rice Straw (</a:t>
            </a:r>
            <a:r>
              <a:rPr lang="en-GB" dirty="0" err="1"/>
              <a:t>Parali</a:t>
            </a:r>
            <a:r>
              <a:rPr lang="en-GB" dirty="0"/>
              <a:t>). Therefore these will be first mover advantage.</a:t>
            </a:r>
          </a:p>
          <a:p>
            <a:pPr marL="114300" lvl="0" algn="l" rtl="0">
              <a:spcBef>
                <a:spcPts val="0"/>
              </a:spcBef>
              <a:spcAft>
                <a:spcPts val="0"/>
              </a:spcAft>
              <a:buSzPts val="1800"/>
            </a:pPr>
            <a:endParaRPr dirty="0"/>
          </a:p>
          <a:p>
            <a:pPr marL="457200" lvl="0" indent="-342900" algn="l" rtl="0">
              <a:spcBef>
                <a:spcPts val="0"/>
              </a:spcBef>
              <a:spcAft>
                <a:spcPts val="0"/>
              </a:spcAft>
              <a:buSzPts val="1800"/>
              <a:buChar char="●"/>
            </a:pPr>
            <a:r>
              <a:rPr lang="en-GB" sz="1800" dirty="0"/>
              <a:t>How will it be able to solve the problem?</a:t>
            </a:r>
          </a:p>
          <a:p>
            <a:pPr marL="457200" lvl="0" indent="-342900" algn="l" rtl="0">
              <a:spcBef>
                <a:spcPts val="0"/>
              </a:spcBef>
              <a:spcAft>
                <a:spcPts val="0"/>
              </a:spcAft>
              <a:buSzPts val="1800"/>
              <a:buFont typeface="Wingdings" panose="05000000000000000000" pitchFamily="2" charset="2"/>
              <a:buChar char="Ø"/>
            </a:pPr>
            <a:r>
              <a:rPr lang="en-GB" dirty="0"/>
              <a:t>We will buy Rice Straw from Farmers generating additional income stream and convert this waste to Innovative Alternative Leather Sheets and Products like Ladies Bags, Laptop Bags, Luggage Bags, Other Leather Bags, Leather Jackets, Leather Pants, Belts, Wallets, Diaries etc.</a:t>
            </a:r>
            <a:endParaRPr dirty="0"/>
          </a:p>
          <a:p>
            <a:pPr marL="457200" lvl="0" indent="-342900" algn="l" rtl="0">
              <a:spcBef>
                <a:spcPts val="0"/>
              </a:spcBef>
              <a:spcAft>
                <a:spcPts val="0"/>
              </a:spcAft>
              <a:buSzPts val="1800"/>
              <a:buChar char="●"/>
            </a:pPr>
            <a:endParaRPr lang="en-GB" sz="1800" dirty="0"/>
          </a:p>
          <a:p>
            <a:pPr marL="457200" lvl="0" indent="-342900" algn="l" rtl="0">
              <a:spcBef>
                <a:spcPts val="0"/>
              </a:spcBef>
              <a:spcAft>
                <a:spcPts val="0"/>
              </a:spcAft>
              <a:buSzPts val="1800"/>
              <a:buChar char="●"/>
            </a:pPr>
            <a:r>
              <a:rPr lang="en-GB" sz="1800" dirty="0"/>
              <a:t>USP of the proposed solution</a:t>
            </a:r>
          </a:p>
          <a:p>
            <a:pPr marL="457200" lvl="0" indent="-342900" algn="l" rtl="0">
              <a:spcBef>
                <a:spcPts val="0"/>
              </a:spcBef>
              <a:spcAft>
                <a:spcPts val="0"/>
              </a:spcAft>
              <a:buSzPts val="1800"/>
              <a:buFont typeface="Wingdings" panose="05000000000000000000" pitchFamily="2" charset="2"/>
              <a:buChar char="Ø"/>
            </a:pPr>
            <a:r>
              <a:rPr lang="en-GB" dirty="0" err="1"/>
              <a:t>GreenSapio</a:t>
            </a:r>
            <a:r>
              <a:rPr lang="en-GB" dirty="0"/>
              <a:t> Leather will contain 97% plant based material</a:t>
            </a:r>
          </a:p>
          <a:p>
            <a:pPr marL="457200" lvl="0" indent="-342900" algn="l" rtl="0">
              <a:spcBef>
                <a:spcPts val="0"/>
              </a:spcBef>
              <a:spcAft>
                <a:spcPts val="0"/>
              </a:spcAft>
              <a:buSzPts val="1800"/>
              <a:buFont typeface="Wingdings" panose="05000000000000000000" pitchFamily="2" charset="2"/>
              <a:buChar char="Ø"/>
            </a:pPr>
            <a:r>
              <a:rPr lang="en-GB" dirty="0"/>
              <a:t>Zero Liquid Discharge Manufacturing Process</a:t>
            </a:r>
          </a:p>
          <a:p>
            <a:pPr marL="457200" lvl="0" indent="-342900" algn="l" rtl="0">
              <a:spcBef>
                <a:spcPts val="0"/>
              </a:spcBef>
              <a:spcAft>
                <a:spcPts val="0"/>
              </a:spcAft>
              <a:buSzPts val="1800"/>
              <a:buFont typeface="Wingdings" panose="05000000000000000000" pitchFamily="2" charset="2"/>
              <a:buChar char="Ø"/>
            </a:pPr>
            <a:r>
              <a:rPr lang="en-GB" dirty="0"/>
              <a:t>20% cost v/s similar animal leather product</a:t>
            </a:r>
          </a:p>
          <a:p>
            <a:pPr marL="457200" lvl="0" indent="-342900" algn="l" rtl="0">
              <a:spcBef>
                <a:spcPts val="0"/>
              </a:spcBef>
              <a:spcAft>
                <a:spcPts val="0"/>
              </a:spcAft>
              <a:buSzPts val="1800"/>
              <a:buFont typeface="Wingdings" panose="05000000000000000000" pitchFamily="2" charset="2"/>
              <a:buChar char="Ø"/>
            </a:pPr>
            <a:r>
              <a:rPr lang="en-GB" dirty="0"/>
              <a:t>10 years durability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632858-9C41-FC30-73D1-AEDA4CB4B928}"/>
              </a:ext>
            </a:extLst>
          </p:cNvPr>
          <p:cNvPicPr>
            <a:picLocks noChangeAspect="1"/>
          </p:cNvPicPr>
          <p:nvPr/>
        </p:nvPicPr>
        <p:blipFill>
          <a:blip r:embed="rId2"/>
          <a:stretch>
            <a:fillRect/>
          </a:stretch>
        </p:blipFill>
        <p:spPr>
          <a:xfrm>
            <a:off x="416103" y="411331"/>
            <a:ext cx="8399124" cy="4386306"/>
          </a:xfrm>
          <a:prstGeom prst="rect">
            <a:avLst/>
          </a:prstGeom>
        </p:spPr>
      </p:pic>
    </p:spTree>
    <p:extLst>
      <p:ext uri="{BB962C8B-B14F-4D97-AF65-F5344CB8AC3E}">
        <p14:creationId xmlns:p14="http://schemas.microsoft.com/office/powerpoint/2010/main" val="907224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9" name="Google Shape;7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0" name="Google Shape;80;p16"/>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81" name="Google Shape;81;p16"/>
          <p:cNvSpPr txBox="1"/>
          <p:nvPr/>
        </p:nvSpPr>
        <p:spPr>
          <a:xfrm>
            <a:off x="84592" y="631810"/>
            <a:ext cx="87477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List of features offered by the solution</a:t>
            </a:r>
            <a:endParaRPr sz="1800" dirty="0"/>
          </a:p>
        </p:txBody>
      </p:sp>
      <p:sp>
        <p:nvSpPr>
          <p:cNvPr id="2" name="TextBox 1">
            <a:extLst>
              <a:ext uri="{FF2B5EF4-FFF2-40B4-BE49-F238E27FC236}">
                <a16:creationId xmlns:a16="http://schemas.microsoft.com/office/drawing/2014/main" id="{7D8DBFE5-5857-9076-3B05-140BEA07BCBD}"/>
              </a:ext>
            </a:extLst>
          </p:cNvPr>
          <p:cNvSpPr txBox="1"/>
          <p:nvPr/>
        </p:nvSpPr>
        <p:spPr>
          <a:xfrm>
            <a:off x="2530830" y="933099"/>
            <a:ext cx="4304872" cy="492443"/>
          </a:xfrm>
          <a:prstGeom prst="rect">
            <a:avLst/>
          </a:prstGeom>
          <a:noFill/>
        </p:spPr>
        <p:txBody>
          <a:bodyPr wrap="square" rtlCol="0">
            <a:spAutoFit/>
          </a:bodyPr>
          <a:lstStyle/>
          <a:p>
            <a:pPr algn="ctr"/>
            <a:r>
              <a:rPr lang="en-US" sz="1300" b="1" dirty="0"/>
              <a:t>Mechanical Properties of </a:t>
            </a:r>
            <a:r>
              <a:rPr lang="en-US" sz="1300" b="1" dirty="0" err="1"/>
              <a:t>GreenSapio</a:t>
            </a:r>
            <a:r>
              <a:rPr lang="en-US" sz="1300" b="1" dirty="0"/>
              <a:t> Leather v/s Synthetic </a:t>
            </a:r>
            <a:r>
              <a:rPr lang="en-US" sz="1300" b="1" dirty="0" err="1"/>
              <a:t>Leahter</a:t>
            </a:r>
            <a:r>
              <a:rPr lang="en-US" sz="1300" b="1" dirty="0"/>
              <a:t> &amp; Animal Leather</a:t>
            </a:r>
            <a:endParaRPr lang="en-IN" sz="1300" b="1" dirty="0"/>
          </a:p>
        </p:txBody>
      </p:sp>
      <p:graphicFrame>
        <p:nvGraphicFramePr>
          <p:cNvPr id="3" name="Table 2">
            <a:extLst>
              <a:ext uri="{FF2B5EF4-FFF2-40B4-BE49-F238E27FC236}">
                <a16:creationId xmlns:a16="http://schemas.microsoft.com/office/drawing/2014/main" id="{5A524CE8-970E-0CD2-9772-B4C544929A7E}"/>
              </a:ext>
            </a:extLst>
          </p:cNvPr>
          <p:cNvGraphicFramePr>
            <a:graphicFrameLocks noGrp="1"/>
          </p:cNvGraphicFramePr>
          <p:nvPr>
            <p:extLst>
              <p:ext uri="{D42A27DB-BD31-4B8C-83A1-F6EECF244321}">
                <p14:modId xmlns:p14="http://schemas.microsoft.com/office/powerpoint/2010/main" val="1043717184"/>
              </p:ext>
            </p:extLst>
          </p:nvPr>
        </p:nvGraphicFramePr>
        <p:xfrm>
          <a:off x="426377" y="1501269"/>
          <a:ext cx="8234736" cy="3413760"/>
        </p:xfrm>
        <a:graphic>
          <a:graphicData uri="http://schemas.openxmlformats.org/drawingml/2006/table">
            <a:tbl>
              <a:tblPr firstRow="1" firstCol="1" lastRow="1" lastCol="1" bandRow="1" bandCol="1"/>
              <a:tblGrid>
                <a:gridCol w="2058684">
                  <a:extLst>
                    <a:ext uri="{9D8B030D-6E8A-4147-A177-3AD203B41FA5}">
                      <a16:colId xmlns:a16="http://schemas.microsoft.com/office/drawing/2014/main" val="233614530"/>
                    </a:ext>
                  </a:extLst>
                </a:gridCol>
                <a:gridCol w="2058684">
                  <a:extLst>
                    <a:ext uri="{9D8B030D-6E8A-4147-A177-3AD203B41FA5}">
                      <a16:colId xmlns:a16="http://schemas.microsoft.com/office/drawing/2014/main" val="1800394326"/>
                    </a:ext>
                  </a:extLst>
                </a:gridCol>
                <a:gridCol w="2016304">
                  <a:extLst>
                    <a:ext uri="{9D8B030D-6E8A-4147-A177-3AD203B41FA5}">
                      <a16:colId xmlns:a16="http://schemas.microsoft.com/office/drawing/2014/main" val="863799580"/>
                    </a:ext>
                  </a:extLst>
                </a:gridCol>
                <a:gridCol w="2101064">
                  <a:extLst>
                    <a:ext uri="{9D8B030D-6E8A-4147-A177-3AD203B41FA5}">
                      <a16:colId xmlns:a16="http://schemas.microsoft.com/office/drawing/2014/main" val="1916374255"/>
                    </a:ext>
                  </a:extLst>
                </a:gridCol>
              </a:tblGrid>
              <a:tr h="421466">
                <a:tc>
                  <a:txBody>
                    <a:bodyPr/>
                    <a:lstStyle/>
                    <a:p>
                      <a:pPr algn="ct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Samples</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Synthetic</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leather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Animal</a:t>
                      </a:r>
                      <a:r>
                        <a:rPr lang="en-US" sz="1400" b="1" kern="100" spc="-65" dirty="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leather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Rice Straw &amp; Wheat Straw Leather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106419433"/>
                  </a:ext>
                </a:extLst>
              </a:tr>
              <a:tr h="421466">
                <a:tc>
                  <a:txBody>
                    <a:bodyPr/>
                    <a:lstStyle/>
                    <a:p>
                      <a:pPr algn="ctr"/>
                      <a:r>
                        <a:rPr lang="en-US" sz="1400" b="1" kern="100">
                          <a:effectLst/>
                          <a:latin typeface="Times New Roman" panose="02020603050405020304" pitchFamily="18" charset="0"/>
                          <a:ea typeface="Calibri" panose="020F0502020204030204" pitchFamily="34" charset="0"/>
                          <a:cs typeface="Calibri" panose="020F0502020204030204" pitchFamily="34" charset="0"/>
                        </a:rPr>
                        <a:t>Tensile</a:t>
                      </a:r>
                      <a:r>
                        <a:rPr lang="en-US" sz="1400" b="1" kern="100" spc="-35">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Strength</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a:effectLst/>
                          <a:latin typeface="Times New Roman" panose="02020603050405020304" pitchFamily="18" charset="0"/>
                          <a:ea typeface="Calibri" panose="020F0502020204030204" pitchFamily="34" charset="0"/>
                          <a:cs typeface="Calibri" panose="020F0502020204030204" pitchFamily="34" charset="0"/>
                        </a:rPr>
                        <a:t>(MPa)</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8.2</a:t>
                      </a:r>
                      <a:r>
                        <a:rPr lang="en-US" sz="1400" kern="100" spc="-65">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65">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11.5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dirty="0">
                          <a:effectLst/>
                          <a:latin typeface="Times New Roman" panose="02020603050405020304" pitchFamily="18" charset="0"/>
                          <a:ea typeface="Calibri" panose="020F0502020204030204" pitchFamily="34" charset="0"/>
                          <a:cs typeface="Calibri" panose="020F0502020204030204" pitchFamily="34" charset="0"/>
                        </a:rPr>
                        <a:t>13.1</a:t>
                      </a:r>
                      <a:r>
                        <a:rPr lang="en-US" sz="1400" kern="100" spc="-40" dirty="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dirty="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45" dirty="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dirty="0">
                          <a:effectLst/>
                          <a:latin typeface="Times New Roman" panose="02020603050405020304" pitchFamily="18" charset="0"/>
                          <a:ea typeface="Calibri" panose="020F0502020204030204" pitchFamily="34" charset="0"/>
                          <a:cs typeface="Calibri" panose="020F0502020204030204" pitchFamily="34" charset="0"/>
                        </a:rPr>
                        <a:t>24.0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17.1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210731197"/>
                  </a:ext>
                </a:extLst>
              </a:tr>
              <a:tr h="356147">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a:effectLst/>
                          <a:latin typeface="Times New Roman" panose="02020603050405020304" pitchFamily="18" charset="0"/>
                          <a:ea typeface="Calibri" panose="020F0502020204030204" pitchFamily="34" charset="0"/>
                          <a:cs typeface="Calibri" panose="020F0502020204030204" pitchFamily="34" charset="0"/>
                        </a:rPr>
                        <a:t>Max</a:t>
                      </a:r>
                      <a:r>
                        <a:rPr lang="en-US" sz="1400" b="1" kern="100" spc="-55">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Force</a:t>
                      </a:r>
                      <a:r>
                        <a:rPr lang="en-US" sz="1400" b="1" kern="100" spc="-4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60</a:t>
                      </a:r>
                      <a:r>
                        <a:rPr lang="en-US" sz="1400" kern="100" spc="-4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2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80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dirty="0">
                          <a:effectLst/>
                          <a:latin typeface="Times New Roman" panose="02020603050405020304" pitchFamily="18" charset="0"/>
                          <a:ea typeface="Calibri" panose="020F0502020204030204" pitchFamily="34" charset="0"/>
                          <a:cs typeface="Calibri" panose="020F0502020204030204" pitchFamily="34" charset="0"/>
                        </a:rPr>
                        <a:t>80</a:t>
                      </a:r>
                      <a:r>
                        <a:rPr lang="en-US" sz="1400" kern="100" spc="-40" dirty="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dirty="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20" dirty="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dirty="0">
                          <a:effectLst/>
                          <a:latin typeface="Times New Roman" panose="02020603050405020304" pitchFamily="18" charset="0"/>
                          <a:ea typeface="Calibri" panose="020F0502020204030204" pitchFamily="34" charset="0"/>
                          <a:cs typeface="Calibri" panose="020F0502020204030204" pitchFamily="34" charset="0"/>
                        </a:rPr>
                        <a:t>100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95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144038332"/>
                  </a:ext>
                </a:extLst>
              </a:tr>
              <a:tr h="356147">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a:effectLst/>
                          <a:latin typeface="Times New Roman" panose="02020603050405020304" pitchFamily="18" charset="0"/>
                          <a:ea typeface="Calibri" panose="020F0502020204030204" pitchFamily="34" charset="0"/>
                          <a:cs typeface="Calibri" panose="020F0502020204030204" pitchFamily="34" charset="0"/>
                        </a:rPr>
                        <a:t>Elongation</a:t>
                      </a:r>
                      <a:r>
                        <a:rPr lang="en-US" sz="1400" b="1" kern="100" spc="-7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11</a:t>
                      </a:r>
                      <a:r>
                        <a:rPr lang="en-US" sz="1400" kern="100" spc="-55">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5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50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20</a:t>
                      </a:r>
                      <a:r>
                        <a:rPr lang="en-US" sz="1400" kern="100" spc="-4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2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90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74</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3745776591"/>
                  </a:ext>
                </a:extLst>
              </a:tr>
              <a:tr h="356147">
                <a:tc>
                  <a:txBody>
                    <a:bodyPr/>
                    <a:lstStyle/>
                    <a:p>
                      <a:pPr algn="ctr"/>
                      <a:r>
                        <a:rPr lang="en-US" sz="1400" b="1" kern="100">
                          <a:effectLst/>
                          <a:latin typeface="Times New Roman" panose="02020603050405020304" pitchFamily="18" charset="0"/>
                          <a:ea typeface="Calibri" panose="020F0502020204030204" pitchFamily="34" charset="0"/>
                          <a:cs typeface="Calibri" panose="020F0502020204030204" pitchFamily="34" charset="0"/>
                        </a:rPr>
                        <a:t>Stress</a:t>
                      </a:r>
                      <a:r>
                        <a:rPr lang="en-US" sz="1400" b="1" kern="100" spc="125">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at</a:t>
                      </a:r>
                      <a:r>
                        <a:rPr lang="en-US" sz="1400" b="1" kern="100" spc="12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Break</a:t>
                      </a:r>
                      <a:r>
                        <a:rPr lang="en-US" sz="1400" b="1" kern="100" spc="-435">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20</a:t>
                      </a:r>
                      <a:r>
                        <a:rPr lang="en-US" sz="1400" kern="100" spc="-4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2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50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dirty="0">
                          <a:effectLst/>
                          <a:latin typeface="Times New Roman" panose="02020603050405020304" pitchFamily="18" charset="0"/>
                          <a:ea typeface="Calibri" panose="020F0502020204030204" pitchFamily="34" charset="0"/>
                          <a:cs typeface="Calibri" panose="020F0502020204030204" pitchFamily="34" charset="0"/>
                        </a:rPr>
                        <a:t>30</a:t>
                      </a:r>
                      <a:r>
                        <a:rPr lang="en-US" sz="1400" kern="100" spc="-40" dirty="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dirty="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20" dirty="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dirty="0">
                          <a:effectLst/>
                          <a:latin typeface="Times New Roman" panose="02020603050405020304" pitchFamily="18" charset="0"/>
                          <a:ea typeface="Calibri" panose="020F0502020204030204" pitchFamily="34" charset="0"/>
                          <a:cs typeface="Calibri" panose="020F0502020204030204" pitchFamily="34" charset="0"/>
                        </a:rPr>
                        <a:t>85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72</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102696190"/>
                  </a:ext>
                </a:extLst>
              </a:tr>
              <a:tr h="356147">
                <a:tc>
                  <a:txBody>
                    <a:bodyPr/>
                    <a:lstStyle/>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Force at</a:t>
                      </a:r>
                      <a:r>
                        <a:rPr lang="en-US" sz="1400" b="1" kern="100" spc="170" dirty="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Break</a:t>
                      </a:r>
                      <a:r>
                        <a:rPr lang="en-US" sz="1400" b="1" kern="100" spc="-435" dirty="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(N)</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20</a:t>
                      </a:r>
                      <a:r>
                        <a:rPr lang="en-US" sz="1400" kern="100" spc="-4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2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60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50</a:t>
                      </a:r>
                      <a:r>
                        <a:rPr lang="en-US" sz="1400" kern="100" spc="-4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2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100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71</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513919116"/>
                  </a:ext>
                </a:extLst>
              </a:tr>
              <a:tr h="421466">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a:effectLst/>
                          <a:latin typeface="Times New Roman" panose="02020603050405020304" pitchFamily="18" charset="0"/>
                          <a:ea typeface="Calibri" panose="020F0502020204030204" pitchFamily="34" charset="0"/>
                          <a:cs typeface="Calibri" panose="020F0502020204030204" pitchFamily="34" charset="0"/>
                        </a:rPr>
                        <a:t>Thickness</a:t>
                      </a:r>
                      <a:r>
                        <a:rPr lang="en-US" sz="1400" b="1" kern="100" spc="-7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(mm)</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0.60</a:t>
                      </a:r>
                      <a:r>
                        <a:rPr lang="en-US" sz="1400" kern="100" spc="-4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3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0.80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0.40</a:t>
                      </a:r>
                      <a:r>
                        <a:rPr lang="en-US" sz="1400" kern="100" spc="-4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3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0.80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0.65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1876502258"/>
                  </a:ext>
                </a:extLst>
              </a:tr>
              <a:tr h="178073">
                <a:tc>
                  <a:txBody>
                    <a:bodyPr/>
                    <a:lstStyle/>
                    <a:p>
                      <a:pPr algn="ctr"/>
                      <a:r>
                        <a:rPr lang="en-US" sz="1400" b="1" kern="100">
                          <a:effectLst/>
                          <a:latin typeface="Times New Roman" panose="02020603050405020304" pitchFamily="18" charset="0"/>
                          <a:ea typeface="Calibri" panose="020F0502020204030204" pitchFamily="34" charset="0"/>
                          <a:cs typeface="Calibri" panose="020F0502020204030204" pitchFamily="34" charset="0"/>
                        </a:rPr>
                        <a:t>Width</a:t>
                      </a:r>
                      <a:r>
                        <a:rPr lang="en-US" sz="1400" b="1" kern="100" spc="-10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(mm)</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15</a:t>
                      </a:r>
                      <a:r>
                        <a:rPr lang="en-US" sz="1400" kern="100" spc="-45">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2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30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kern="100">
                          <a:effectLst/>
                          <a:latin typeface="Times New Roman" panose="02020603050405020304" pitchFamily="18" charset="0"/>
                          <a:ea typeface="Calibri" panose="020F0502020204030204" pitchFamily="34" charset="0"/>
                          <a:cs typeface="Calibri" panose="020F0502020204030204" pitchFamily="34" charset="0"/>
                        </a:rPr>
                        <a:t>15</a:t>
                      </a:r>
                      <a:r>
                        <a:rPr lang="en-US" sz="1400" kern="100" spc="-45">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a:t>
                      </a:r>
                      <a:r>
                        <a:rPr lang="en-US" sz="1400" kern="100" spc="-20">
                          <a:effectLst/>
                          <a:latin typeface="Times New Roman" panose="02020603050405020304" pitchFamily="18" charset="0"/>
                          <a:ea typeface="Calibri" panose="020F0502020204030204" pitchFamily="34" charset="0"/>
                          <a:cs typeface="Calibri" panose="020F0502020204030204" pitchFamily="34" charset="0"/>
                        </a:rPr>
                        <a:t> </a:t>
                      </a:r>
                      <a:r>
                        <a:rPr lang="en-US" sz="1400" kern="100">
                          <a:effectLst/>
                          <a:latin typeface="Times New Roman" panose="02020603050405020304" pitchFamily="18" charset="0"/>
                          <a:ea typeface="Calibri" panose="020F0502020204030204" pitchFamily="34" charset="0"/>
                          <a:cs typeface="Calibri" panose="020F0502020204030204" pitchFamily="34" charset="0"/>
                        </a:rPr>
                        <a:t>35</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40</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4222674476"/>
                  </a:ext>
                </a:extLst>
              </a:tr>
              <a:tr h="178073">
                <a:tc>
                  <a:txBody>
                    <a:bodyPr/>
                    <a:lstStyle/>
                    <a:p>
                      <a:pPr algn="ctr"/>
                      <a:r>
                        <a:rPr lang="en-US" sz="1400" b="1" kern="100">
                          <a:effectLst/>
                          <a:latin typeface="Times New Roman" panose="02020603050405020304" pitchFamily="18" charset="0"/>
                          <a:ea typeface="Calibri" panose="020F0502020204030204" pitchFamily="34" charset="0"/>
                          <a:cs typeface="Calibri" panose="020F0502020204030204" pitchFamily="34" charset="0"/>
                        </a:rPr>
                        <a:t>Shrinkage</a:t>
                      </a:r>
                      <a:r>
                        <a:rPr lang="en-US" sz="1400" b="1" kern="100" spc="-5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5</a:t>
                      </a:r>
                      <a:r>
                        <a:rPr lang="en-US" sz="1400" b="1" kern="100" spc="-50" dirty="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a:t>
                      </a:r>
                      <a:r>
                        <a:rPr lang="en-US" sz="1400" b="1" kern="100" spc="-20" dirty="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25</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b="1" kern="100">
                          <a:effectLst/>
                          <a:latin typeface="Times New Roman" panose="02020603050405020304" pitchFamily="18" charset="0"/>
                          <a:ea typeface="Calibri" panose="020F0502020204030204" pitchFamily="34" charset="0"/>
                          <a:cs typeface="Calibri" panose="020F0502020204030204" pitchFamily="34" charset="0"/>
                        </a:rPr>
                        <a:t>3</a:t>
                      </a:r>
                      <a:r>
                        <a:rPr lang="en-US" sz="1400" b="1" kern="100" spc="-5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a:t>
                      </a:r>
                      <a:r>
                        <a:rPr lang="en-US" sz="1400" b="1" kern="100" spc="-20">
                          <a:effectLst/>
                          <a:latin typeface="Times New Roman" panose="02020603050405020304" pitchFamily="18" charset="0"/>
                          <a:ea typeface="Calibri" panose="020F0502020204030204" pitchFamily="34" charset="0"/>
                          <a:cs typeface="Calibri" panose="020F0502020204030204" pitchFamily="34" charset="0"/>
                        </a:rPr>
                        <a:t> </a:t>
                      </a:r>
                      <a:r>
                        <a:rPr lang="en-US" sz="1400" b="1" kern="100">
                          <a:effectLst/>
                          <a:latin typeface="Times New Roman" panose="02020603050405020304" pitchFamily="18" charset="0"/>
                          <a:ea typeface="Calibri" panose="020F0502020204030204" pitchFamily="34" charset="0"/>
                          <a:cs typeface="Calibri" panose="020F0502020204030204" pitchFamily="34" charset="0"/>
                        </a:rPr>
                        <a:t>30</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tc>
                  <a:txBody>
                    <a:bodyPr/>
                    <a:lstStyle/>
                    <a:p>
                      <a:pPr algn="ctr"/>
                      <a:r>
                        <a:rPr lang="en-US" sz="1400" b="1" kern="100" dirty="0">
                          <a:effectLst/>
                          <a:latin typeface="Times New Roman" panose="02020603050405020304" pitchFamily="18" charset="0"/>
                          <a:ea typeface="Calibri" panose="020F0502020204030204" pitchFamily="34" charset="0"/>
                          <a:cs typeface="Calibri" panose="020F0502020204030204" pitchFamily="34" charset="0"/>
                        </a:rPr>
                        <a:t>26</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4360" marR="34360" marT="0" marB="0" anchor="ctr">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noFill/>
                  </a:tcPr>
                </a:tc>
                <a:extLst>
                  <a:ext uri="{0D108BD9-81ED-4DB2-BD59-A6C34878D82A}">
                    <a16:rowId xmlns:a16="http://schemas.microsoft.com/office/drawing/2014/main" val="298228549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87" name="Google Shape;87;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88" name="Google Shape;88;p17"/>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89" name="Google Shape;89;p17"/>
          <p:cNvSpPr txBox="1"/>
          <p:nvPr/>
        </p:nvSpPr>
        <p:spPr>
          <a:xfrm>
            <a:off x="84592" y="707625"/>
            <a:ext cx="87477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Process flow diagram or Use-case diagram</a:t>
            </a:r>
            <a:endParaRPr sz="1800" dirty="0"/>
          </a:p>
        </p:txBody>
      </p:sp>
      <p:pic>
        <p:nvPicPr>
          <p:cNvPr id="2" name="Picture 1">
            <a:extLst>
              <a:ext uri="{FF2B5EF4-FFF2-40B4-BE49-F238E27FC236}">
                <a16:creationId xmlns:a16="http://schemas.microsoft.com/office/drawing/2014/main" id="{F86A2F0F-EEDE-86DC-E8FD-5496B0155575}"/>
              </a:ext>
            </a:extLst>
          </p:cNvPr>
          <p:cNvPicPr>
            <a:picLocks noChangeAspect="1"/>
          </p:cNvPicPr>
          <p:nvPr/>
        </p:nvPicPr>
        <p:blipFill>
          <a:blip r:embed="rId4"/>
          <a:stretch>
            <a:fillRect/>
          </a:stretch>
        </p:blipFill>
        <p:spPr>
          <a:xfrm>
            <a:off x="119967" y="1125020"/>
            <a:ext cx="8712325" cy="36421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03" name="Google Shape;103;p1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04" name="Google Shape;104;p19"/>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105" name="Google Shape;105;p19"/>
          <p:cNvSpPr txBox="1"/>
          <p:nvPr/>
        </p:nvSpPr>
        <p:spPr>
          <a:xfrm>
            <a:off x="158825" y="904075"/>
            <a:ext cx="8747700" cy="5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Architecture diagram of the proposed solution</a:t>
            </a:r>
            <a:endParaRPr sz="1800">
              <a:solidFill>
                <a:schemeClr val="dk2"/>
              </a:solidFill>
            </a:endParaRPr>
          </a:p>
        </p:txBody>
      </p:sp>
      <p:pic>
        <p:nvPicPr>
          <p:cNvPr id="2" name="Picture 1">
            <a:extLst>
              <a:ext uri="{FF2B5EF4-FFF2-40B4-BE49-F238E27FC236}">
                <a16:creationId xmlns:a16="http://schemas.microsoft.com/office/drawing/2014/main" id="{510F83FB-6ED4-8532-EA1B-2B5B84F6EFAC}"/>
              </a:ext>
            </a:extLst>
          </p:cNvPr>
          <p:cNvPicPr>
            <a:picLocks noChangeAspect="1"/>
          </p:cNvPicPr>
          <p:nvPr/>
        </p:nvPicPr>
        <p:blipFill>
          <a:blip r:embed="rId4"/>
          <a:stretch>
            <a:fillRect/>
          </a:stretch>
        </p:blipFill>
        <p:spPr>
          <a:xfrm>
            <a:off x="158825" y="1270632"/>
            <a:ext cx="8747700" cy="33720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11" name="Google Shape;111;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112" name="Google Shape;112;p20"/>
          <p:cNvPicPr preferRelativeResize="0"/>
          <p:nvPr/>
        </p:nvPicPr>
        <p:blipFill rotWithShape="1">
          <a:blip r:embed="rId3">
            <a:alphaModFix/>
          </a:blip>
          <a:srcRect/>
          <a:stretch/>
        </p:blipFill>
        <p:spPr>
          <a:xfrm>
            <a:off x="0" y="0"/>
            <a:ext cx="9144000" cy="5145935"/>
          </a:xfrm>
          <a:prstGeom prst="rect">
            <a:avLst/>
          </a:prstGeom>
          <a:noFill/>
          <a:ln>
            <a:noFill/>
          </a:ln>
        </p:spPr>
      </p:pic>
      <p:sp>
        <p:nvSpPr>
          <p:cNvPr id="113" name="Google Shape;113;p20"/>
          <p:cNvSpPr txBox="1"/>
          <p:nvPr/>
        </p:nvSpPr>
        <p:spPr>
          <a:xfrm>
            <a:off x="158825" y="869888"/>
            <a:ext cx="8747700" cy="36478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Technologies to be used in the solution</a:t>
            </a:r>
            <a:endParaRPr sz="1800" dirty="0"/>
          </a:p>
        </p:txBody>
      </p:sp>
      <p:pic>
        <p:nvPicPr>
          <p:cNvPr id="2" name="Picture 1">
            <a:extLst>
              <a:ext uri="{FF2B5EF4-FFF2-40B4-BE49-F238E27FC236}">
                <a16:creationId xmlns:a16="http://schemas.microsoft.com/office/drawing/2014/main" id="{19D84922-E812-259E-177C-E2D84DEF91BD}"/>
              </a:ext>
            </a:extLst>
          </p:cNvPr>
          <p:cNvPicPr>
            <a:picLocks noChangeAspect="1"/>
          </p:cNvPicPr>
          <p:nvPr/>
        </p:nvPicPr>
        <p:blipFill>
          <a:blip r:embed="rId4"/>
          <a:stretch>
            <a:fillRect/>
          </a:stretch>
        </p:blipFill>
        <p:spPr>
          <a:xfrm>
            <a:off x="311692" y="1218958"/>
            <a:ext cx="8212473" cy="361408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732</Words>
  <Application>Microsoft Office PowerPoint</Application>
  <PresentationFormat>On-screen Show (16:9)</PresentationFormat>
  <Paragraphs>105</Paragraphs>
  <Slides>17</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Poppins</vt:lpstr>
      <vt:lpstr>Poppins Light</vt:lpstr>
      <vt:lpstr>Times New Roman</vt:lpstr>
      <vt:lpstr>Wingdings</vt:lpstr>
      <vt:lpstr>Simple Light</vt:lpstr>
      <vt:lpstr>1_Simple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Advantages</vt:lpstr>
      <vt:lpstr>Founder Team</vt:lpstr>
      <vt:lpstr>Progress  for 10 months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Tarun Sharma</dc:creator>
  <cp:lastModifiedBy>catarun2024@outlook.com</cp:lastModifiedBy>
  <cp:revision>1</cp:revision>
  <dcterms:modified xsi:type="dcterms:W3CDTF">2024-07-26T12:05:39Z</dcterms:modified>
</cp:coreProperties>
</file>